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01" r:id="rId4"/>
  </p:sldMasterIdLst>
  <p:notesMasterIdLst>
    <p:notesMasterId r:id="rId16"/>
  </p:notesMasterIdLst>
  <p:handoutMasterIdLst>
    <p:handoutMasterId r:id="rId17"/>
  </p:handoutMasterIdLst>
  <p:sldIdLst>
    <p:sldId id="256" r:id="rId5"/>
    <p:sldId id="3846" r:id="rId6"/>
    <p:sldId id="3849" r:id="rId7"/>
    <p:sldId id="3852" r:id="rId8"/>
    <p:sldId id="268" r:id="rId9"/>
    <p:sldId id="3854" r:id="rId10"/>
    <p:sldId id="3855" r:id="rId11"/>
    <p:sldId id="3853" r:id="rId12"/>
    <p:sldId id="3856" r:id="rId13"/>
    <p:sldId id="3850" r:id="rId14"/>
    <p:sldId id="3847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72833802-FEF1-4C79-8D5D-14CF1EAF98D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93" autoAdjust="0"/>
    <p:restoredTop sz="94694" autoAdjust="0"/>
  </p:normalViewPr>
  <p:slideViewPr>
    <p:cSldViewPr snapToGrid="0">
      <p:cViewPr varScale="1">
        <p:scale>
          <a:sx n="137" d="100"/>
          <a:sy n="137" d="100"/>
        </p:scale>
        <p:origin x="84" y="669"/>
      </p:cViewPr>
      <p:guideLst/>
    </p:cSldViewPr>
  </p:slideViewPr>
  <p:outlineViewPr>
    <p:cViewPr>
      <p:scale>
        <a:sx n="33" d="100"/>
        <a:sy n="33" d="100"/>
      </p:scale>
      <p:origin x="0" y="-37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757"/>
    </p:cViewPr>
  </p:sorterViewPr>
  <p:notesViewPr>
    <p:cSldViewPr snapToGrid="0">
      <p:cViewPr>
        <p:scale>
          <a:sx n="1" d="2"/>
          <a:sy n="1" d="2"/>
        </p:scale>
        <p:origin x="3480" y="55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8/10/relationships/authors" Target="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976AB79-C677-3DB7-78CF-9305D586148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3AB137-CEA6-0244-F12B-1ECC21172D0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C994AA-C437-4EF4-8BEF-0B832D7FA420}" type="datetimeFigureOut">
              <a:rPr lang="en-US" smtClean="0"/>
              <a:t>3/19/2024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68EC96-C6CC-F2AF-D90F-143F4D20A07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F8EC8D-EF88-0275-F75C-A789924433B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757874-EF65-4B61-B062-40C932C8129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0278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20CE03-6C3A-EB4D-A9B1-7EFD38B58412}" type="datetimeFigureOut">
              <a:rPr lang="en-US" smtClean="0"/>
              <a:t>3/19/2024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57D50D-BAA9-464B-B391-243138E078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0924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57D50D-BAA9-464B-B391-243138E078D8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82297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57D50D-BAA9-464B-B391-243138E078D8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25383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57D50D-BAA9-464B-B391-243138E078D8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12290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0C6A29-4676-420C-BBE3-ACC2B80F64D4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97097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57D50D-BAA9-464B-B391-243138E078D8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19197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57D50D-BAA9-464B-B391-243138E078D8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99707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57D50D-BAA9-464B-B391-243138E078D8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60916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57D50D-BAA9-464B-B391-243138E078D8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75940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57D50D-BAA9-464B-B391-243138E078D8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13063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57D50D-BAA9-464B-B391-243138E078D8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12178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57D50D-BAA9-464B-B391-243138E078D8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02006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575AA8-BF1E-FB3B-58AA-6F321E4CE9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9C6D10-99E8-658D-156E-BFB4D3E415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9098A3-F0CA-026E-2F24-020185F3C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3/19/2024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A046CF-B605-E665-E8B3-71F184B576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09FD23-5861-C324-4622-1E2B05F29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4359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97ACD-D1C1-8305-0212-4C2910373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CA4400-79AF-E8B8-715F-300F210479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56B6A6-9927-5285-6B62-BC5F253AA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3/19/2024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287005-9C93-FCA5-A19B-0B753D94F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B1FA56-FC06-33D6-1B15-FEF6AF53B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45820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46C22D4-78A9-CD10-DCF9-2E88422FCEA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4537E9-0D1C-9812-CDE1-E02419B8CE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8CE5E3-2975-450B-EFC1-9E4BB040C3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3/19/2024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80749F-1D8C-FC0B-FCBB-98A40B106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48A51B-9426-5A2F-734F-0C8A463A2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39158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3E96D25F-53A2-6217-84B4-7EB874F0B3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489189" y="941148"/>
            <a:ext cx="11182430" cy="4797821"/>
            <a:chOff x="489189" y="941148"/>
            <a:chExt cx="11182430" cy="4797821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A50FA62D-C8AE-52B8-1712-6116756D1A83}"/>
                </a:ext>
              </a:extLst>
            </p:cNvPr>
            <p:cNvSpPr/>
            <p:nvPr userDrawn="1"/>
          </p:nvSpPr>
          <p:spPr>
            <a:xfrm>
              <a:off x="489189" y="1119031"/>
              <a:ext cx="4619938" cy="461993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Arc 8">
              <a:extLst>
                <a:ext uri="{FF2B5EF4-FFF2-40B4-BE49-F238E27FC236}">
                  <a16:creationId xmlns:a16="http://schemas.microsoft.com/office/drawing/2014/main" id="{1D2D6A01-57CF-3C0B-968C-E5A8FD352320}"/>
                </a:ext>
              </a:extLst>
            </p:cNvPr>
            <p:cNvSpPr/>
            <p:nvPr userDrawn="1"/>
          </p:nvSpPr>
          <p:spPr>
            <a:xfrm rot="19809111">
              <a:off x="8683720" y="941148"/>
              <a:ext cx="2987899" cy="2987899"/>
            </a:xfrm>
            <a:prstGeom prst="arc">
              <a:avLst>
                <a:gd name="adj1" fmla="val 15817365"/>
                <a:gd name="adj2" fmla="val 1781380"/>
              </a:avLst>
            </a:prstGeom>
            <a:ln w="127000" cap="rnd">
              <a:solidFill>
                <a:schemeClr val="accent4"/>
              </a:solidFill>
              <a:prstDash val="dash"/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410BEFAA-C349-7DB1-1827-0FA48A430AD8}"/>
                </a:ext>
              </a:extLst>
            </p:cNvPr>
            <p:cNvSpPr/>
            <p:nvPr userDrawn="1"/>
          </p:nvSpPr>
          <p:spPr>
            <a:xfrm>
              <a:off x="910048" y="4780992"/>
              <a:ext cx="546100" cy="5461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657BD59-35CC-9BB3-8621-6FA3356F81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957" y="1119031"/>
            <a:ext cx="4384736" cy="4619938"/>
          </a:xfrm>
        </p:spPr>
        <p:txBody>
          <a:bodyPr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72710C-A212-1B12-06CD-FA2A14F89D6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801708" y="554942"/>
            <a:ext cx="5552091" cy="5768220"/>
          </a:xfrm>
        </p:spPr>
        <p:txBody>
          <a:bodyPr anchor="ctr" anchorCtr="0">
            <a:normAutofit/>
          </a:bodyPr>
          <a:lstStyle>
            <a:lvl1pPr marL="0" indent="0">
              <a:spcBef>
                <a:spcPts val="1000"/>
              </a:spcBef>
              <a:spcAft>
                <a:spcPts val="800"/>
              </a:spcAft>
              <a:buNone/>
              <a:defRPr sz="2400"/>
            </a:lvl1pPr>
            <a:lvl2pPr marL="800100" indent="-34290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000"/>
            </a:lvl2pPr>
            <a:lvl3pPr marL="1200150" indent="-28575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/>
            </a:lvl3pPr>
            <a:lvl4pPr marL="1657350" indent="-28575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600"/>
            </a:lvl4pPr>
            <a:lvl5pPr marL="2114550" indent="-28575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6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526884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CB8A6E1-44B2-54E1-6460-1C9B27EE75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5698912" cy="6858001"/>
            <a:chOff x="0" y="-1"/>
            <a:chExt cx="5698912" cy="6858001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D22D7888-22FA-4AA1-9BA4-CC61D6643D47}"/>
                </a:ext>
              </a:extLst>
            </p:cNvPr>
            <p:cNvSpPr/>
            <p:nvPr userDrawn="1"/>
          </p:nvSpPr>
          <p:spPr>
            <a:xfrm flipH="1">
              <a:off x="530529" y="0"/>
              <a:ext cx="1155142" cy="591009"/>
            </a:xfrm>
            <a:custGeom>
              <a:avLst/>
              <a:gdLst>
                <a:gd name="connsiteX0" fmla="*/ 1355 w 1155142"/>
                <a:gd name="connsiteY0" fmla="*/ 0 h 591009"/>
                <a:gd name="connsiteX1" fmla="*/ 1153787 w 1155142"/>
                <a:gd name="connsiteY1" fmla="*/ 0 h 591009"/>
                <a:gd name="connsiteX2" fmla="*/ 1155142 w 1155142"/>
                <a:gd name="connsiteY2" fmla="*/ 13438 h 591009"/>
                <a:gd name="connsiteX3" fmla="*/ 577571 w 1155142"/>
                <a:gd name="connsiteY3" fmla="*/ 591009 h 591009"/>
                <a:gd name="connsiteX4" fmla="*/ 0 w 1155142"/>
                <a:gd name="connsiteY4" fmla="*/ 13438 h 591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5142" h="591009">
                  <a:moveTo>
                    <a:pt x="1355" y="0"/>
                  </a:moveTo>
                  <a:lnTo>
                    <a:pt x="1153787" y="0"/>
                  </a:lnTo>
                  <a:lnTo>
                    <a:pt x="1155142" y="13438"/>
                  </a:lnTo>
                  <a:cubicBezTo>
                    <a:pt x="1155142" y="332422"/>
                    <a:pt x="896555" y="591009"/>
                    <a:pt x="577571" y="591009"/>
                  </a:cubicBezTo>
                  <a:cubicBezTo>
                    <a:pt x="258587" y="591009"/>
                    <a:pt x="0" y="332422"/>
                    <a:pt x="0" y="1343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EBB6E464-8999-4773-A1F2-E6CAA990E572}"/>
                </a:ext>
              </a:extLst>
            </p:cNvPr>
            <p:cNvSpPr/>
            <p:nvPr userDrawn="1"/>
          </p:nvSpPr>
          <p:spPr>
            <a:xfrm flipH="1">
              <a:off x="3961511" y="-1"/>
              <a:ext cx="1737401" cy="959536"/>
            </a:xfrm>
            <a:custGeom>
              <a:avLst/>
              <a:gdLst>
                <a:gd name="connsiteX0" fmla="*/ 0 w 1737401"/>
                <a:gd name="connsiteY0" fmla="*/ 0 h 959536"/>
                <a:gd name="connsiteX1" fmla="*/ 123825 w 1737401"/>
                <a:gd name="connsiteY1" fmla="*/ 0 h 959536"/>
                <a:gd name="connsiteX2" fmla="*/ 123825 w 1737401"/>
                <a:gd name="connsiteY2" fmla="*/ 790277 h 959536"/>
                <a:gd name="connsiteX3" fmla="*/ 1490095 w 1737401"/>
                <a:gd name="connsiteY3" fmla="*/ 0 h 959536"/>
                <a:gd name="connsiteX4" fmla="*/ 1737401 w 1737401"/>
                <a:gd name="connsiteY4" fmla="*/ 0 h 959536"/>
                <a:gd name="connsiteX5" fmla="*/ 92869 w 1737401"/>
                <a:gd name="connsiteY5" fmla="*/ 951249 h 959536"/>
                <a:gd name="connsiteX6" fmla="*/ 61913 w 1737401"/>
                <a:gd name="connsiteY6" fmla="*/ 959536 h 959536"/>
                <a:gd name="connsiteX7" fmla="*/ 0 w 1737401"/>
                <a:gd name="connsiteY7" fmla="*/ 897624 h 959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37401" h="959536">
                  <a:moveTo>
                    <a:pt x="0" y="0"/>
                  </a:moveTo>
                  <a:lnTo>
                    <a:pt x="123825" y="0"/>
                  </a:lnTo>
                  <a:lnTo>
                    <a:pt x="123825" y="790277"/>
                  </a:lnTo>
                  <a:lnTo>
                    <a:pt x="1490095" y="0"/>
                  </a:lnTo>
                  <a:lnTo>
                    <a:pt x="1737401" y="0"/>
                  </a:lnTo>
                  <a:lnTo>
                    <a:pt x="92869" y="951249"/>
                  </a:lnTo>
                  <a:cubicBezTo>
                    <a:pt x="83458" y="956688"/>
                    <a:pt x="72780" y="959546"/>
                    <a:pt x="61913" y="959536"/>
                  </a:cubicBezTo>
                  <a:cubicBezTo>
                    <a:pt x="27719" y="959536"/>
                    <a:pt x="0" y="931818"/>
                    <a:pt x="0" y="897624"/>
                  </a:cubicBez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1EA14BE8-FDD0-4434-9C3E-BFF78C22D9E3}"/>
                </a:ext>
              </a:extLst>
            </p:cNvPr>
            <p:cNvSpPr/>
            <p:nvPr userDrawn="1"/>
          </p:nvSpPr>
          <p:spPr>
            <a:xfrm flipH="1">
              <a:off x="0" y="5835649"/>
              <a:ext cx="1548180" cy="1022351"/>
            </a:xfrm>
            <a:custGeom>
              <a:avLst/>
              <a:gdLst>
                <a:gd name="connsiteX0" fmla="*/ 61913 w 1548180"/>
                <a:gd name="connsiteY0" fmla="*/ 0 h 1022351"/>
                <a:gd name="connsiteX1" fmla="*/ 1548180 w 1548180"/>
                <a:gd name="connsiteY1" fmla="*/ 0 h 1022351"/>
                <a:gd name="connsiteX2" fmla="*/ 1548180 w 1548180"/>
                <a:gd name="connsiteY2" fmla="*/ 123825 h 1022351"/>
                <a:gd name="connsiteX3" fmla="*/ 123825 w 1548180"/>
                <a:gd name="connsiteY3" fmla="*/ 123825 h 1022351"/>
                <a:gd name="connsiteX4" fmla="*/ 123825 w 1548180"/>
                <a:gd name="connsiteY4" fmla="*/ 1022351 h 1022351"/>
                <a:gd name="connsiteX5" fmla="*/ 0 w 1548180"/>
                <a:gd name="connsiteY5" fmla="*/ 1022351 h 1022351"/>
                <a:gd name="connsiteX6" fmla="*/ 0 w 1548180"/>
                <a:gd name="connsiteY6" fmla="*/ 61913 h 1022351"/>
                <a:gd name="connsiteX7" fmla="*/ 61913 w 1548180"/>
                <a:gd name="connsiteY7" fmla="*/ 0 h 10223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48180" h="1022351">
                  <a:moveTo>
                    <a:pt x="61913" y="0"/>
                  </a:moveTo>
                  <a:lnTo>
                    <a:pt x="1548180" y="0"/>
                  </a:lnTo>
                  <a:lnTo>
                    <a:pt x="1548180" y="123825"/>
                  </a:lnTo>
                  <a:lnTo>
                    <a:pt x="123825" y="123825"/>
                  </a:lnTo>
                  <a:lnTo>
                    <a:pt x="123825" y="1022351"/>
                  </a:lnTo>
                  <a:lnTo>
                    <a:pt x="0" y="1022351"/>
                  </a:lnTo>
                  <a:lnTo>
                    <a:pt x="0" y="61913"/>
                  </a:lnTo>
                  <a:cubicBezTo>
                    <a:pt x="0" y="27719"/>
                    <a:pt x="27719" y="0"/>
                    <a:pt x="61913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E494E364-7EA8-4D92-915D-75D1A3A67C07}"/>
                </a:ext>
              </a:extLst>
            </p:cNvPr>
            <p:cNvSpPr/>
            <p:nvPr userDrawn="1"/>
          </p:nvSpPr>
          <p:spPr>
            <a:xfrm flipH="1">
              <a:off x="4132972" y="6258755"/>
              <a:ext cx="1565940" cy="599245"/>
            </a:xfrm>
            <a:custGeom>
              <a:avLst/>
              <a:gdLst>
                <a:gd name="connsiteX0" fmla="*/ 782970 w 1565940"/>
                <a:gd name="connsiteY0" fmla="*/ 0 h 599245"/>
                <a:gd name="connsiteX1" fmla="*/ 1528042 w 1565940"/>
                <a:gd name="connsiteY1" fmla="*/ 480469 h 599245"/>
                <a:gd name="connsiteX2" fmla="*/ 1565940 w 1565940"/>
                <a:gd name="connsiteY2" fmla="*/ 599245 h 599245"/>
                <a:gd name="connsiteX3" fmla="*/ 0 w 1565940"/>
                <a:gd name="connsiteY3" fmla="*/ 599245 h 599245"/>
                <a:gd name="connsiteX4" fmla="*/ 37898 w 1565940"/>
                <a:gd name="connsiteY4" fmla="*/ 480469 h 599245"/>
                <a:gd name="connsiteX5" fmla="*/ 782970 w 1565940"/>
                <a:gd name="connsiteY5" fmla="*/ 0 h 599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65940" h="599245">
                  <a:moveTo>
                    <a:pt x="782970" y="0"/>
                  </a:moveTo>
                  <a:cubicBezTo>
                    <a:pt x="1117910" y="0"/>
                    <a:pt x="1405287" y="198118"/>
                    <a:pt x="1528042" y="480469"/>
                  </a:cubicBezTo>
                  <a:lnTo>
                    <a:pt x="1565940" y="599245"/>
                  </a:lnTo>
                  <a:lnTo>
                    <a:pt x="0" y="599245"/>
                  </a:lnTo>
                  <a:lnTo>
                    <a:pt x="37898" y="480469"/>
                  </a:lnTo>
                  <a:cubicBezTo>
                    <a:pt x="160653" y="198118"/>
                    <a:pt x="448030" y="0"/>
                    <a:pt x="7829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4F9EBE3B-A856-C23C-4698-B764DF4BC7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22118" y="262762"/>
            <a:ext cx="5507421" cy="3649718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74C9CB37-5251-201C-ACE3-FD69A00C77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07393" y="847600"/>
            <a:ext cx="4619625" cy="4617720"/>
          </a:xfrm>
          <a:prstGeom prst="ellipse">
            <a:avLst/>
          </a:prstGeom>
          <a:noFill/>
        </p:spPr>
        <p:txBody>
          <a:bodyPr tIns="548640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BF08299-9068-827D-783B-BFF5B95E957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22118" y="4058263"/>
            <a:ext cx="5507421" cy="214148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Font typeface="Arial" panose="020B0604020202020204" pitchFamily="34" charset="0"/>
              <a:buNone/>
              <a:defRPr sz="2400"/>
            </a:lvl1pPr>
            <a:lvl2pPr marL="228600">
              <a:lnSpc>
                <a:spcPct val="90000"/>
              </a:lnSpc>
              <a:buClr>
                <a:schemeClr val="accent2"/>
              </a:buClr>
              <a:defRPr sz="2000"/>
            </a:lvl2pPr>
            <a:lvl3pPr marL="457200">
              <a:lnSpc>
                <a:spcPct val="90000"/>
              </a:lnSpc>
              <a:buClr>
                <a:schemeClr val="accent2"/>
              </a:buClr>
              <a:defRPr sz="1800"/>
            </a:lvl3pPr>
            <a:lvl4pPr marL="685800">
              <a:lnSpc>
                <a:spcPct val="90000"/>
              </a:lnSpc>
              <a:buClr>
                <a:schemeClr val="accent2"/>
              </a:buClr>
              <a:defRPr sz="1600"/>
            </a:lvl4pPr>
            <a:lvl5pPr>
              <a:lnSpc>
                <a:spcPct val="110000"/>
              </a:lnSpc>
              <a:defRPr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4D3190-B78C-42F1-9D62-F523886BBE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82496" y="6356350"/>
            <a:ext cx="1545336" cy="365125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9/3/20XX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381C40-F9FC-4D58-8508-F0632DF5A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9048" y="6356350"/>
            <a:ext cx="4114800" cy="365125"/>
          </a:xfrm>
        </p:spPr>
        <p:txBody>
          <a:bodyPr/>
          <a:lstStyle>
            <a:lvl1pPr algn="l">
              <a:defRPr>
                <a:latin typeface="+mn-lt"/>
              </a:defRPr>
            </a:lvl1pPr>
          </a:lstStyle>
          <a:p>
            <a:pPr algn="l"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01CBCC-4CC2-49BD-B155-01E0F4D79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06456" y="6356350"/>
            <a:ext cx="850392" cy="365125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8104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7DF76A42-387B-8D66-1214-D404620700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940621" y="704193"/>
            <a:ext cx="2296455" cy="229645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2ACE818-46EF-547E-9315-A849483036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77652" y="0"/>
            <a:ext cx="8798419" cy="6816262"/>
            <a:chOff x="577652" y="-28502"/>
            <a:chExt cx="8798419" cy="6816262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E9644D21-8793-9A96-F305-5D20EE342B26}"/>
                </a:ext>
              </a:extLst>
            </p:cNvPr>
            <p:cNvSpPr/>
            <p:nvPr userDrawn="1"/>
          </p:nvSpPr>
          <p:spPr>
            <a:xfrm>
              <a:off x="2815929" y="148929"/>
              <a:ext cx="6560142" cy="656014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Arc 9">
              <a:extLst>
                <a:ext uri="{FF2B5EF4-FFF2-40B4-BE49-F238E27FC236}">
                  <a16:creationId xmlns:a16="http://schemas.microsoft.com/office/drawing/2014/main" id="{DF8D7AEF-C845-09F0-F31C-20B32BBA1EBA}"/>
                </a:ext>
              </a:extLst>
            </p:cNvPr>
            <p:cNvSpPr/>
            <p:nvPr userDrawn="1"/>
          </p:nvSpPr>
          <p:spPr>
            <a:xfrm rot="9222429" flipV="1">
              <a:off x="2494119" y="-28502"/>
              <a:ext cx="6816262" cy="6816262"/>
            </a:xfrm>
            <a:prstGeom prst="arc">
              <a:avLst>
                <a:gd name="adj1" fmla="val 16200000"/>
                <a:gd name="adj2" fmla="val 20093138"/>
              </a:avLst>
            </a:prstGeom>
            <a:ln w="127000" cap="rnd">
              <a:solidFill>
                <a:schemeClr val="accent4">
                  <a:alpha val="9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5F9D44CB-887B-C74D-3E96-5607E84DAEFF}"/>
                </a:ext>
              </a:extLst>
            </p:cNvPr>
            <p:cNvSpPr/>
            <p:nvPr userDrawn="1"/>
          </p:nvSpPr>
          <p:spPr>
            <a:xfrm>
              <a:off x="577652" y="1085116"/>
              <a:ext cx="759403" cy="738802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" name="Freeform: Shape 19">
            <a:extLst>
              <a:ext uri="{FF2B5EF4-FFF2-40B4-BE49-F238E27FC236}">
                <a16:creationId xmlns:a16="http://schemas.microsoft.com/office/drawing/2014/main" id="{87D193F4-2337-0048-1BE7-C9A8154191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H="1">
            <a:off x="936118" y="5508455"/>
            <a:ext cx="1082566" cy="1616525"/>
          </a:xfrm>
          <a:custGeom>
            <a:avLst/>
            <a:gdLst>
              <a:gd name="connsiteX0" fmla="*/ 61913 w 1186451"/>
              <a:gd name="connsiteY0" fmla="*/ 0 h 1771650"/>
              <a:gd name="connsiteX1" fmla="*/ 1186451 w 1186451"/>
              <a:gd name="connsiteY1" fmla="*/ 0 h 1771650"/>
              <a:gd name="connsiteX2" fmla="*/ 1186451 w 1186451"/>
              <a:gd name="connsiteY2" fmla="*/ 123825 h 1771650"/>
              <a:gd name="connsiteX3" fmla="*/ 123825 w 1186451"/>
              <a:gd name="connsiteY3" fmla="*/ 123825 h 1771650"/>
              <a:gd name="connsiteX4" fmla="*/ 123825 w 1186451"/>
              <a:gd name="connsiteY4" fmla="*/ 1647825 h 1771650"/>
              <a:gd name="connsiteX5" fmla="*/ 1186451 w 1186451"/>
              <a:gd name="connsiteY5" fmla="*/ 1647825 h 1771650"/>
              <a:gd name="connsiteX6" fmla="*/ 1186451 w 1186451"/>
              <a:gd name="connsiteY6" fmla="*/ 1771650 h 1771650"/>
              <a:gd name="connsiteX7" fmla="*/ 61913 w 1186451"/>
              <a:gd name="connsiteY7" fmla="*/ 1771650 h 1771650"/>
              <a:gd name="connsiteX8" fmla="*/ 0 w 1186451"/>
              <a:gd name="connsiteY8" fmla="*/ 1709738 h 1771650"/>
              <a:gd name="connsiteX9" fmla="*/ 0 w 1186451"/>
              <a:gd name="connsiteY9" fmla="*/ 61913 h 1771650"/>
              <a:gd name="connsiteX10" fmla="*/ 61913 w 1186451"/>
              <a:gd name="connsiteY10" fmla="*/ 0 h 177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6451" h="1771650">
                <a:moveTo>
                  <a:pt x="61913" y="0"/>
                </a:moveTo>
                <a:lnTo>
                  <a:pt x="1186451" y="0"/>
                </a:lnTo>
                <a:lnTo>
                  <a:pt x="1186451" y="123825"/>
                </a:lnTo>
                <a:lnTo>
                  <a:pt x="123825" y="123825"/>
                </a:lnTo>
                <a:lnTo>
                  <a:pt x="123825" y="1647825"/>
                </a:lnTo>
                <a:lnTo>
                  <a:pt x="1186451" y="1647825"/>
                </a:lnTo>
                <a:lnTo>
                  <a:pt x="1186451" y="1771650"/>
                </a:lnTo>
                <a:lnTo>
                  <a:pt x="61913" y="1771650"/>
                </a:lnTo>
                <a:cubicBezTo>
                  <a:pt x="27719" y="1771650"/>
                  <a:pt x="0" y="1743932"/>
                  <a:pt x="0" y="1709738"/>
                </a:cubicBez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5EE4510-BCBA-C39A-BEF1-A391A3304F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1494655" y="5270490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32772C41-A024-2F33-1F04-21E003FA72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15929" y="1349825"/>
            <a:ext cx="6560142" cy="3063149"/>
          </a:xfrm>
        </p:spPr>
        <p:txBody>
          <a:bodyPr anchor="ctr">
            <a:noAutofit/>
          </a:bodyPr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3BC2DF-9C2A-052C-AD2C-0A8ABAA5037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815929" y="4412973"/>
            <a:ext cx="6560142" cy="1935571"/>
          </a:xfrm>
        </p:spPr>
        <p:txBody>
          <a:bodyPr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070940-5919-2C95-2278-32E50BF14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3/19/2024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57D599-49CF-19FE-6D86-C5EDB765F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931DF1-1C8D-86B9-BFDD-098FFC00F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89635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521BD3DB-6F51-C1AE-FF0E-D0BDCB55F3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23536" y="2"/>
            <a:ext cx="11220225" cy="6857998"/>
            <a:chOff x="123536" y="2"/>
            <a:chExt cx="11220225" cy="6857998"/>
          </a:xfrm>
        </p:grpSpPr>
        <p:sp>
          <p:nvSpPr>
            <p:cNvPr id="12" name="Freeform: Shape 7">
              <a:extLst>
                <a:ext uri="{FF2B5EF4-FFF2-40B4-BE49-F238E27FC236}">
                  <a16:creationId xmlns:a16="http://schemas.microsoft.com/office/drawing/2014/main" id="{59903C17-0733-BE0C-7392-283FEC2E98B0}"/>
                </a:ext>
              </a:extLst>
            </p:cNvPr>
            <p:cNvSpPr/>
            <p:nvPr/>
          </p:nvSpPr>
          <p:spPr>
            <a:xfrm flipH="1">
              <a:off x="123536" y="5717905"/>
              <a:ext cx="1771609" cy="1140095"/>
            </a:xfrm>
            <a:custGeom>
              <a:avLst/>
              <a:gdLst>
                <a:gd name="connsiteX0" fmla="*/ 1561721 w 1771609"/>
                <a:gd name="connsiteY0" fmla="*/ 763041 h 1140095"/>
                <a:gd name="connsiteX1" fmla="*/ 1623024 w 1771609"/>
                <a:gd name="connsiteY1" fmla="*/ 792810 h 1140095"/>
                <a:gd name="connsiteX2" fmla="*/ 1711735 w 1771609"/>
                <a:gd name="connsiteY2" fmla="*/ 970132 h 1140095"/>
                <a:gd name="connsiteX3" fmla="*/ 1771609 w 1771609"/>
                <a:gd name="connsiteY3" fmla="*/ 1140095 h 1140095"/>
                <a:gd name="connsiteX4" fmla="*/ 1637225 w 1771609"/>
                <a:gd name="connsiteY4" fmla="*/ 1140095 h 1140095"/>
                <a:gd name="connsiteX5" fmla="*/ 1594820 w 1771609"/>
                <a:gd name="connsiteY5" fmla="*/ 1019711 h 1140095"/>
                <a:gd name="connsiteX6" fmla="*/ 1513200 w 1771609"/>
                <a:gd name="connsiteY6" fmla="*/ 856627 h 1140095"/>
                <a:gd name="connsiteX7" fmla="*/ 1538499 w 1771609"/>
                <a:gd name="connsiteY7" fmla="*/ 770415 h 1140095"/>
                <a:gd name="connsiteX8" fmla="*/ 1561721 w 1771609"/>
                <a:gd name="connsiteY8" fmla="*/ 763041 h 1140095"/>
                <a:gd name="connsiteX9" fmla="*/ 933455 w 1771609"/>
                <a:gd name="connsiteY9" fmla="*/ 161309 h 1140095"/>
                <a:gd name="connsiteX10" fmla="*/ 957797 w 1771609"/>
                <a:gd name="connsiteY10" fmla="*/ 167970 h 1140095"/>
                <a:gd name="connsiteX11" fmla="*/ 1286982 w 1771609"/>
                <a:gd name="connsiteY11" fmla="*/ 387616 h 1140095"/>
                <a:gd name="connsiteX12" fmla="*/ 1293725 w 1771609"/>
                <a:gd name="connsiteY12" fmla="*/ 477075 h 1140095"/>
                <a:gd name="connsiteX13" fmla="*/ 1245453 w 1771609"/>
                <a:gd name="connsiteY13" fmla="*/ 499154 h 1140095"/>
                <a:gd name="connsiteX14" fmla="*/ 1245167 w 1771609"/>
                <a:gd name="connsiteY14" fmla="*/ 499154 h 1140095"/>
                <a:gd name="connsiteX15" fmla="*/ 1203638 w 1771609"/>
                <a:gd name="connsiteY15" fmla="*/ 484104 h 1140095"/>
                <a:gd name="connsiteX16" fmla="*/ 900647 w 1771609"/>
                <a:gd name="connsiteY16" fmla="*/ 281508 h 1140095"/>
                <a:gd name="connsiteX17" fmla="*/ 872454 w 1771609"/>
                <a:gd name="connsiteY17" fmla="*/ 196164 h 1140095"/>
                <a:gd name="connsiteX18" fmla="*/ 933455 w 1771609"/>
                <a:gd name="connsiteY18" fmla="*/ 161309 h 1140095"/>
                <a:gd name="connsiteX19" fmla="*/ 256260 w 1771609"/>
                <a:gd name="connsiteY19" fmla="*/ 29 h 1140095"/>
                <a:gd name="connsiteX20" fmla="*/ 454020 w 1771609"/>
                <a:gd name="connsiteY20" fmla="*/ 13474 h 1140095"/>
                <a:gd name="connsiteX21" fmla="*/ 509236 w 1771609"/>
                <a:gd name="connsiteY21" fmla="*/ 84182 h 1140095"/>
                <a:gd name="connsiteX22" fmla="*/ 445829 w 1771609"/>
                <a:gd name="connsiteY22" fmla="*/ 139871 h 1140095"/>
                <a:gd name="connsiteX23" fmla="*/ 437447 w 1771609"/>
                <a:gd name="connsiteY23" fmla="*/ 139395 h 1140095"/>
                <a:gd name="connsiteX24" fmla="*/ 73211 w 1771609"/>
                <a:gd name="connsiteY24" fmla="*/ 137204 h 1140095"/>
                <a:gd name="connsiteX25" fmla="*/ 749 w 1771609"/>
                <a:gd name="connsiteY25" fmla="*/ 84082 h 1140095"/>
                <a:gd name="connsiteX26" fmla="*/ 53871 w 1771609"/>
                <a:gd name="connsiteY26" fmla="*/ 11621 h 1140095"/>
                <a:gd name="connsiteX27" fmla="*/ 58352 w 1771609"/>
                <a:gd name="connsiteY27" fmla="*/ 11093 h 1140095"/>
                <a:gd name="connsiteX28" fmla="*/ 256260 w 1771609"/>
                <a:gd name="connsiteY28" fmla="*/ 29 h 1140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771609" h="1140095">
                  <a:moveTo>
                    <a:pt x="1561721" y="763041"/>
                  </a:moveTo>
                  <a:cubicBezTo>
                    <a:pt x="1585506" y="760324"/>
                    <a:pt x="1609722" y="771249"/>
                    <a:pt x="1623024" y="792810"/>
                  </a:cubicBezTo>
                  <a:cubicBezTo>
                    <a:pt x="1656300" y="850065"/>
                    <a:pt x="1685920" y="909291"/>
                    <a:pt x="1711735" y="970132"/>
                  </a:cubicBezTo>
                  <a:lnTo>
                    <a:pt x="1771609" y="1140095"/>
                  </a:lnTo>
                  <a:lnTo>
                    <a:pt x="1637225" y="1140095"/>
                  </a:lnTo>
                  <a:lnTo>
                    <a:pt x="1594820" y="1019711"/>
                  </a:lnTo>
                  <a:cubicBezTo>
                    <a:pt x="1571072" y="963753"/>
                    <a:pt x="1543818" y="909282"/>
                    <a:pt x="1513200" y="856627"/>
                  </a:cubicBezTo>
                  <a:cubicBezTo>
                    <a:pt x="1496379" y="825834"/>
                    <a:pt x="1507704" y="787236"/>
                    <a:pt x="1538499" y="770415"/>
                  </a:cubicBezTo>
                  <a:cubicBezTo>
                    <a:pt x="1545912" y="766367"/>
                    <a:pt x="1553792" y="763946"/>
                    <a:pt x="1561721" y="763041"/>
                  </a:cubicBezTo>
                  <a:close/>
                  <a:moveTo>
                    <a:pt x="933455" y="161309"/>
                  </a:moveTo>
                  <a:cubicBezTo>
                    <a:pt x="941693" y="161855"/>
                    <a:pt x="949959" y="164025"/>
                    <a:pt x="957797" y="167970"/>
                  </a:cubicBezTo>
                  <a:cubicBezTo>
                    <a:pt x="1076184" y="227289"/>
                    <a:pt x="1186759" y="301068"/>
                    <a:pt x="1286982" y="387616"/>
                  </a:cubicBezTo>
                  <a:cubicBezTo>
                    <a:pt x="1313547" y="410457"/>
                    <a:pt x="1316566" y="450510"/>
                    <a:pt x="1293725" y="477075"/>
                  </a:cubicBezTo>
                  <a:cubicBezTo>
                    <a:pt x="1281638" y="491137"/>
                    <a:pt x="1263998" y="499204"/>
                    <a:pt x="1245453" y="499154"/>
                  </a:cubicBezTo>
                  <a:lnTo>
                    <a:pt x="1245167" y="499154"/>
                  </a:lnTo>
                  <a:cubicBezTo>
                    <a:pt x="1229965" y="499301"/>
                    <a:pt x="1215220" y="493956"/>
                    <a:pt x="1203638" y="484104"/>
                  </a:cubicBezTo>
                  <a:cubicBezTo>
                    <a:pt x="1111407" y="404300"/>
                    <a:pt x="1009633" y="336248"/>
                    <a:pt x="900647" y="281508"/>
                  </a:cubicBezTo>
                  <a:cubicBezTo>
                    <a:pt x="869295" y="265726"/>
                    <a:pt x="856672" y="227516"/>
                    <a:pt x="872454" y="196164"/>
                  </a:cubicBezTo>
                  <a:cubicBezTo>
                    <a:pt x="884290" y="172650"/>
                    <a:pt x="908742" y="159670"/>
                    <a:pt x="933455" y="161309"/>
                  </a:cubicBezTo>
                  <a:close/>
                  <a:moveTo>
                    <a:pt x="256260" y="29"/>
                  </a:moveTo>
                  <a:cubicBezTo>
                    <a:pt x="322331" y="427"/>
                    <a:pt x="388378" y="4909"/>
                    <a:pt x="454020" y="13474"/>
                  </a:cubicBezTo>
                  <a:cubicBezTo>
                    <a:pt x="488793" y="17752"/>
                    <a:pt x="513514" y="49409"/>
                    <a:pt x="509236" y="84182"/>
                  </a:cubicBezTo>
                  <a:cubicBezTo>
                    <a:pt x="505303" y="116151"/>
                    <a:pt x="478038" y="140098"/>
                    <a:pt x="445829" y="139871"/>
                  </a:cubicBezTo>
                  <a:cubicBezTo>
                    <a:pt x="443027" y="139899"/>
                    <a:pt x="440227" y="139740"/>
                    <a:pt x="437447" y="139395"/>
                  </a:cubicBezTo>
                  <a:cubicBezTo>
                    <a:pt x="316592" y="123615"/>
                    <a:pt x="194247" y="122878"/>
                    <a:pt x="73211" y="137204"/>
                  </a:cubicBezTo>
                  <a:cubicBezTo>
                    <a:pt x="38532" y="142545"/>
                    <a:pt x="6090" y="118762"/>
                    <a:pt x="749" y="84082"/>
                  </a:cubicBezTo>
                  <a:cubicBezTo>
                    <a:pt x="-4591" y="49403"/>
                    <a:pt x="19192" y="16961"/>
                    <a:pt x="53871" y="11621"/>
                  </a:cubicBezTo>
                  <a:cubicBezTo>
                    <a:pt x="55358" y="11392"/>
                    <a:pt x="56852" y="11216"/>
                    <a:pt x="58352" y="11093"/>
                  </a:cubicBezTo>
                  <a:cubicBezTo>
                    <a:pt x="124093" y="3319"/>
                    <a:pt x="190189" y="-369"/>
                    <a:pt x="256260" y="29"/>
                  </a:cubicBezTo>
                  <a:close/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: Shape 1">
              <a:extLst>
                <a:ext uri="{FF2B5EF4-FFF2-40B4-BE49-F238E27FC236}">
                  <a16:creationId xmlns:a16="http://schemas.microsoft.com/office/drawing/2014/main" id="{898A3450-9C87-13ED-79CC-F4F65D14FF72}"/>
                </a:ext>
              </a:extLst>
            </p:cNvPr>
            <p:cNvSpPr/>
            <p:nvPr userDrawn="1"/>
          </p:nvSpPr>
          <p:spPr>
            <a:xfrm>
              <a:off x="10494433" y="2"/>
              <a:ext cx="849328" cy="357668"/>
            </a:xfrm>
            <a:custGeom>
              <a:avLst/>
              <a:gdLst>
                <a:gd name="connsiteX0" fmla="*/ 0 w 1135066"/>
                <a:gd name="connsiteY0" fmla="*/ 0 h 477997"/>
                <a:gd name="connsiteX1" fmla="*/ 1135066 w 1135066"/>
                <a:gd name="connsiteY1" fmla="*/ 0 h 477997"/>
                <a:gd name="connsiteX2" fmla="*/ 1133370 w 1135066"/>
                <a:gd name="connsiteY2" fmla="*/ 16827 h 477997"/>
                <a:gd name="connsiteX3" fmla="*/ 567533 w 1135066"/>
                <a:gd name="connsiteY3" fmla="*/ 477997 h 477997"/>
                <a:gd name="connsiteX4" fmla="*/ 1696 w 1135066"/>
                <a:gd name="connsiteY4" fmla="*/ 16827 h 477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5066" h="477997">
                  <a:moveTo>
                    <a:pt x="0" y="0"/>
                  </a:moveTo>
                  <a:lnTo>
                    <a:pt x="1135066" y="0"/>
                  </a:lnTo>
                  <a:lnTo>
                    <a:pt x="1133370" y="16827"/>
                  </a:lnTo>
                  <a:cubicBezTo>
                    <a:pt x="1079514" y="280016"/>
                    <a:pt x="846644" y="477997"/>
                    <a:pt x="567533" y="477997"/>
                  </a:cubicBezTo>
                  <a:cubicBezTo>
                    <a:pt x="288422" y="477997"/>
                    <a:pt x="55552" y="280016"/>
                    <a:pt x="1696" y="1682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C40C44A-93E6-6C58-5E88-AFDC594EC2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anchor="ctr" anchorCtr="0">
            <a:noAutofit/>
          </a:bodyPr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813049-5F46-053E-6279-8183259649A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2882462" cy="4297678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spcAft>
                <a:spcPts val="800"/>
              </a:spcAft>
              <a:buNone/>
              <a:defRPr sz="1800"/>
            </a:lvl1pPr>
            <a:lvl2pPr marL="742950" indent="-28575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600"/>
            </a:lvl2pPr>
            <a:lvl3pPr marL="1200150" indent="-28575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400"/>
            </a:lvl3pPr>
            <a:lvl4pPr marL="1543050" indent="-17145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200"/>
            </a:lvl4pPr>
            <a:lvl5pPr marL="2000250" indent="-17145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2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able Placeholder 7">
            <a:extLst>
              <a:ext uri="{FF2B5EF4-FFF2-40B4-BE49-F238E27FC236}">
                <a16:creationId xmlns:a16="http://schemas.microsoft.com/office/drawing/2014/main" id="{423FEB60-8FB5-7F10-EDD7-8AB4B3139EF6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4038599" y="1825625"/>
            <a:ext cx="7315199" cy="4297680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</a:lstStyle>
          <a:p>
            <a:r>
              <a:rPr lang="en-US"/>
              <a:t>Click icon to add table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3/19/2024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46795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D7B7232D-F1A6-B6C3-3BBF-E834CC7CDC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5930138" cy="6858001"/>
            <a:chOff x="0" y="-1"/>
            <a:chExt cx="5930138" cy="6858001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0D306340-6BFD-FE3D-535B-B59C1C44EDDA}"/>
                </a:ext>
              </a:extLst>
            </p:cNvPr>
            <p:cNvSpPr/>
            <p:nvPr userDrawn="1"/>
          </p:nvSpPr>
          <p:spPr>
            <a:xfrm>
              <a:off x="383877" y="778462"/>
              <a:ext cx="5315035" cy="531503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Freeform: Shape 11">
              <a:extLst>
                <a:ext uri="{FF2B5EF4-FFF2-40B4-BE49-F238E27FC236}">
                  <a16:creationId xmlns:a16="http://schemas.microsoft.com/office/drawing/2014/main" id="{338E6C4B-ABF3-8B7E-8DCF-A93F69C712B1}"/>
                </a:ext>
              </a:extLst>
            </p:cNvPr>
            <p:cNvSpPr/>
            <p:nvPr userDrawn="1"/>
          </p:nvSpPr>
          <p:spPr>
            <a:xfrm flipH="1">
              <a:off x="530529" y="0"/>
              <a:ext cx="1155142" cy="591009"/>
            </a:xfrm>
            <a:custGeom>
              <a:avLst/>
              <a:gdLst>
                <a:gd name="connsiteX0" fmla="*/ 1355 w 1155142"/>
                <a:gd name="connsiteY0" fmla="*/ 0 h 591009"/>
                <a:gd name="connsiteX1" fmla="*/ 1153787 w 1155142"/>
                <a:gd name="connsiteY1" fmla="*/ 0 h 591009"/>
                <a:gd name="connsiteX2" fmla="*/ 1155142 w 1155142"/>
                <a:gd name="connsiteY2" fmla="*/ 13438 h 591009"/>
                <a:gd name="connsiteX3" fmla="*/ 577571 w 1155142"/>
                <a:gd name="connsiteY3" fmla="*/ 591009 h 591009"/>
                <a:gd name="connsiteX4" fmla="*/ 0 w 1155142"/>
                <a:gd name="connsiteY4" fmla="*/ 13438 h 591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5142" h="591009">
                  <a:moveTo>
                    <a:pt x="1355" y="0"/>
                  </a:moveTo>
                  <a:lnTo>
                    <a:pt x="1153787" y="0"/>
                  </a:lnTo>
                  <a:lnTo>
                    <a:pt x="1155142" y="13438"/>
                  </a:lnTo>
                  <a:cubicBezTo>
                    <a:pt x="1155142" y="332422"/>
                    <a:pt x="896555" y="591009"/>
                    <a:pt x="577571" y="591009"/>
                  </a:cubicBezTo>
                  <a:cubicBezTo>
                    <a:pt x="258587" y="591009"/>
                    <a:pt x="0" y="332422"/>
                    <a:pt x="0" y="1343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: Shape 13">
              <a:extLst>
                <a:ext uri="{FF2B5EF4-FFF2-40B4-BE49-F238E27FC236}">
                  <a16:creationId xmlns:a16="http://schemas.microsoft.com/office/drawing/2014/main" id="{6F90F99F-B12A-E8F9-5A86-D76B201D6308}"/>
                </a:ext>
              </a:extLst>
            </p:cNvPr>
            <p:cNvSpPr/>
            <p:nvPr userDrawn="1"/>
          </p:nvSpPr>
          <p:spPr>
            <a:xfrm flipH="1">
              <a:off x="3961511" y="-1"/>
              <a:ext cx="1737401" cy="959536"/>
            </a:xfrm>
            <a:custGeom>
              <a:avLst/>
              <a:gdLst>
                <a:gd name="connsiteX0" fmla="*/ 0 w 1737401"/>
                <a:gd name="connsiteY0" fmla="*/ 0 h 959536"/>
                <a:gd name="connsiteX1" fmla="*/ 123825 w 1737401"/>
                <a:gd name="connsiteY1" fmla="*/ 0 h 959536"/>
                <a:gd name="connsiteX2" fmla="*/ 123825 w 1737401"/>
                <a:gd name="connsiteY2" fmla="*/ 790277 h 959536"/>
                <a:gd name="connsiteX3" fmla="*/ 1490095 w 1737401"/>
                <a:gd name="connsiteY3" fmla="*/ 0 h 959536"/>
                <a:gd name="connsiteX4" fmla="*/ 1737401 w 1737401"/>
                <a:gd name="connsiteY4" fmla="*/ 0 h 959536"/>
                <a:gd name="connsiteX5" fmla="*/ 92869 w 1737401"/>
                <a:gd name="connsiteY5" fmla="*/ 951249 h 959536"/>
                <a:gd name="connsiteX6" fmla="*/ 61913 w 1737401"/>
                <a:gd name="connsiteY6" fmla="*/ 959536 h 959536"/>
                <a:gd name="connsiteX7" fmla="*/ 0 w 1737401"/>
                <a:gd name="connsiteY7" fmla="*/ 897624 h 959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37401" h="959536">
                  <a:moveTo>
                    <a:pt x="0" y="0"/>
                  </a:moveTo>
                  <a:lnTo>
                    <a:pt x="123825" y="0"/>
                  </a:lnTo>
                  <a:lnTo>
                    <a:pt x="123825" y="790277"/>
                  </a:lnTo>
                  <a:lnTo>
                    <a:pt x="1490095" y="0"/>
                  </a:lnTo>
                  <a:lnTo>
                    <a:pt x="1737401" y="0"/>
                  </a:lnTo>
                  <a:lnTo>
                    <a:pt x="92869" y="951249"/>
                  </a:lnTo>
                  <a:cubicBezTo>
                    <a:pt x="83458" y="956688"/>
                    <a:pt x="72780" y="959546"/>
                    <a:pt x="61913" y="959536"/>
                  </a:cubicBezTo>
                  <a:cubicBezTo>
                    <a:pt x="27719" y="959536"/>
                    <a:pt x="0" y="931818"/>
                    <a:pt x="0" y="897624"/>
                  </a:cubicBez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Freeform: Shape 15">
              <a:extLst>
                <a:ext uri="{FF2B5EF4-FFF2-40B4-BE49-F238E27FC236}">
                  <a16:creationId xmlns:a16="http://schemas.microsoft.com/office/drawing/2014/main" id="{BFA99EFE-81BC-95EA-FA61-B7199AD98A74}"/>
                </a:ext>
              </a:extLst>
            </p:cNvPr>
            <p:cNvSpPr/>
            <p:nvPr userDrawn="1"/>
          </p:nvSpPr>
          <p:spPr>
            <a:xfrm flipH="1">
              <a:off x="0" y="2936831"/>
              <a:ext cx="159741" cy="552996"/>
            </a:xfrm>
            <a:custGeom>
              <a:avLst/>
              <a:gdLst>
                <a:gd name="connsiteX0" fmla="*/ 159741 w 159741"/>
                <a:gd name="connsiteY0" fmla="*/ 0 h 552996"/>
                <a:gd name="connsiteX1" fmla="*/ 159741 w 159741"/>
                <a:gd name="connsiteY1" fmla="*/ 552996 h 552996"/>
                <a:gd name="connsiteX2" fmla="*/ 141849 w 159741"/>
                <a:gd name="connsiteY2" fmla="*/ 543285 h 552996"/>
                <a:gd name="connsiteX3" fmla="*/ 0 w 159741"/>
                <a:gd name="connsiteY3" fmla="*/ 276498 h 552996"/>
                <a:gd name="connsiteX4" fmla="*/ 141849 w 159741"/>
                <a:gd name="connsiteY4" fmla="*/ 9711 h 552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9741" h="552996">
                  <a:moveTo>
                    <a:pt x="159741" y="0"/>
                  </a:moveTo>
                  <a:lnTo>
                    <a:pt x="159741" y="552996"/>
                  </a:lnTo>
                  <a:lnTo>
                    <a:pt x="141849" y="543285"/>
                  </a:lnTo>
                  <a:cubicBezTo>
                    <a:pt x="56268" y="485467"/>
                    <a:pt x="0" y="387554"/>
                    <a:pt x="0" y="276498"/>
                  </a:cubicBezTo>
                  <a:cubicBezTo>
                    <a:pt x="0" y="165443"/>
                    <a:pt x="56268" y="67529"/>
                    <a:pt x="141849" y="9711"/>
                  </a:cubicBezTo>
                  <a:close/>
                </a:path>
              </a:pathLst>
            </a:custGeom>
            <a:solidFill>
              <a:schemeClr val="accent4"/>
            </a:solidFill>
            <a:ln w="1270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Freeform: Shape 17">
              <a:extLst>
                <a:ext uri="{FF2B5EF4-FFF2-40B4-BE49-F238E27FC236}">
                  <a16:creationId xmlns:a16="http://schemas.microsoft.com/office/drawing/2014/main" id="{DD9FC028-D877-28FE-C646-DBD85D932641}"/>
                </a:ext>
              </a:extLst>
            </p:cNvPr>
            <p:cNvSpPr/>
            <p:nvPr userDrawn="1"/>
          </p:nvSpPr>
          <p:spPr>
            <a:xfrm flipH="1">
              <a:off x="0" y="5835649"/>
              <a:ext cx="1548180" cy="1022351"/>
            </a:xfrm>
            <a:custGeom>
              <a:avLst/>
              <a:gdLst>
                <a:gd name="connsiteX0" fmla="*/ 61913 w 1548180"/>
                <a:gd name="connsiteY0" fmla="*/ 0 h 1022351"/>
                <a:gd name="connsiteX1" fmla="*/ 1548180 w 1548180"/>
                <a:gd name="connsiteY1" fmla="*/ 0 h 1022351"/>
                <a:gd name="connsiteX2" fmla="*/ 1548180 w 1548180"/>
                <a:gd name="connsiteY2" fmla="*/ 123825 h 1022351"/>
                <a:gd name="connsiteX3" fmla="*/ 123825 w 1548180"/>
                <a:gd name="connsiteY3" fmla="*/ 123825 h 1022351"/>
                <a:gd name="connsiteX4" fmla="*/ 123825 w 1548180"/>
                <a:gd name="connsiteY4" fmla="*/ 1022351 h 1022351"/>
                <a:gd name="connsiteX5" fmla="*/ 0 w 1548180"/>
                <a:gd name="connsiteY5" fmla="*/ 1022351 h 1022351"/>
                <a:gd name="connsiteX6" fmla="*/ 0 w 1548180"/>
                <a:gd name="connsiteY6" fmla="*/ 61913 h 1022351"/>
                <a:gd name="connsiteX7" fmla="*/ 61913 w 1548180"/>
                <a:gd name="connsiteY7" fmla="*/ 0 h 10223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48180" h="1022351">
                  <a:moveTo>
                    <a:pt x="61913" y="0"/>
                  </a:moveTo>
                  <a:lnTo>
                    <a:pt x="1548180" y="0"/>
                  </a:lnTo>
                  <a:lnTo>
                    <a:pt x="1548180" y="123825"/>
                  </a:lnTo>
                  <a:lnTo>
                    <a:pt x="123825" y="123825"/>
                  </a:lnTo>
                  <a:lnTo>
                    <a:pt x="123825" y="1022351"/>
                  </a:lnTo>
                  <a:lnTo>
                    <a:pt x="0" y="1022351"/>
                  </a:lnTo>
                  <a:lnTo>
                    <a:pt x="0" y="61913"/>
                  </a:lnTo>
                  <a:cubicBezTo>
                    <a:pt x="0" y="27719"/>
                    <a:pt x="27719" y="0"/>
                    <a:pt x="61913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: Shape 21">
              <a:extLst>
                <a:ext uri="{FF2B5EF4-FFF2-40B4-BE49-F238E27FC236}">
                  <a16:creationId xmlns:a16="http://schemas.microsoft.com/office/drawing/2014/main" id="{AA0AFFE9-F0C2-BDA0-BF87-9977706AB6A8}"/>
                </a:ext>
              </a:extLst>
            </p:cNvPr>
            <p:cNvSpPr/>
            <p:nvPr userDrawn="1"/>
          </p:nvSpPr>
          <p:spPr>
            <a:xfrm flipH="1">
              <a:off x="4364198" y="6258755"/>
              <a:ext cx="1565940" cy="599245"/>
            </a:xfrm>
            <a:custGeom>
              <a:avLst/>
              <a:gdLst>
                <a:gd name="connsiteX0" fmla="*/ 782970 w 1565940"/>
                <a:gd name="connsiteY0" fmla="*/ 0 h 599245"/>
                <a:gd name="connsiteX1" fmla="*/ 1528042 w 1565940"/>
                <a:gd name="connsiteY1" fmla="*/ 480469 h 599245"/>
                <a:gd name="connsiteX2" fmla="*/ 1565940 w 1565940"/>
                <a:gd name="connsiteY2" fmla="*/ 599245 h 599245"/>
                <a:gd name="connsiteX3" fmla="*/ 0 w 1565940"/>
                <a:gd name="connsiteY3" fmla="*/ 599245 h 599245"/>
                <a:gd name="connsiteX4" fmla="*/ 37898 w 1565940"/>
                <a:gd name="connsiteY4" fmla="*/ 480469 h 599245"/>
                <a:gd name="connsiteX5" fmla="*/ 782970 w 1565940"/>
                <a:gd name="connsiteY5" fmla="*/ 0 h 599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65940" h="599245">
                  <a:moveTo>
                    <a:pt x="782970" y="0"/>
                  </a:moveTo>
                  <a:cubicBezTo>
                    <a:pt x="1117910" y="0"/>
                    <a:pt x="1405287" y="198118"/>
                    <a:pt x="1528042" y="480469"/>
                  </a:cubicBezTo>
                  <a:lnTo>
                    <a:pt x="1565940" y="599245"/>
                  </a:lnTo>
                  <a:lnTo>
                    <a:pt x="0" y="599245"/>
                  </a:lnTo>
                  <a:lnTo>
                    <a:pt x="37898" y="480469"/>
                  </a:lnTo>
                  <a:cubicBezTo>
                    <a:pt x="160653" y="198118"/>
                    <a:pt x="448030" y="0"/>
                    <a:pt x="7829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657BD59-35CC-9BB3-8621-6FA3356F8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876" y="764502"/>
            <a:ext cx="5315035" cy="5328996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72710C-A212-1B12-06CD-FA2A14F89D6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605455" y="755171"/>
            <a:ext cx="4619937" cy="5315035"/>
          </a:xfrm>
        </p:spPr>
        <p:txBody>
          <a:bodyPr anchor="ctr" anchorCtr="0">
            <a:normAutofit/>
          </a:bodyPr>
          <a:lstStyle>
            <a:lvl1pPr marL="0" indent="0">
              <a:spcBef>
                <a:spcPts val="1000"/>
              </a:spcBef>
              <a:spcAft>
                <a:spcPts val="800"/>
              </a:spcAft>
              <a:buNone/>
              <a:defRPr sz="2400"/>
            </a:lvl1pPr>
            <a:lvl2pPr marL="800100" indent="-34290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000"/>
            </a:lvl2pPr>
            <a:lvl3pPr marL="1200150" indent="-28575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/>
            </a:lvl3pPr>
            <a:lvl4pPr marL="1657350" indent="-28575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600"/>
            </a:lvl4pPr>
            <a:lvl5pPr marL="2114550" indent="-28575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6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56EB0F-63C8-5F75-A333-3413A9DC6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3/19/2024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DE333-25B4-E092-1CC4-C3D20BA25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AF200-E81F-A326-0EDB-4B93C71D9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16251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9429764-E305-A48D-5244-9BCD209022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12192000" cy="8286859"/>
            <a:chOff x="0" y="1"/>
            <a:chExt cx="12192000" cy="8286859"/>
          </a:xfrm>
        </p:grpSpPr>
        <p:sp>
          <p:nvSpPr>
            <p:cNvPr id="7" name="Freeform 13">
              <a:extLst>
                <a:ext uri="{FF2B5EF4-FFF2-40B4-BE49-F238E27FC236}">
                  <a16:creationId xmlns:a16="http://schemas.microsoft.com/office/drawing/2014/main" id="{45F65CE3-2411-E8E5-B72E-F5CBEC4DDC55}"/>
                </a:ext>
              </a:extLst>
            </p:cNvPr>
            <p:cNvSpPr/>
            <p:nvPr userDrawn="1"/>
          </p:nvSpPr>
          <p:spPr>
            <a:xfrm>
              <a:off x="4000500" y="1087403"/>
              <a:ext cx="8191500" cy="5770597"/>
            </a:xfrm>
            <a:custGeom>
              <a:avLst/>
              <a:gdLst>
                <a:gd name="connsiteX0" fmla="*/ 4929467 w 8191500"/>
                <a:gd name="connsiteY0" fmla="*/ 0 h 5770597"/>
                <a:gd name="connsiteX1" fmla="*/ 8065066 w 8191500"/>
                <a:gd name="connsiteY1" fmla="*/ 1118513 h 5770597"/>
                <a:gd name="connsiteX2" fmla="*/ 8191500 w 8191500"/>
                <a:gd name="connsiteY2" fmla="*/ 1227339 h 5770597"/>
                <a:gd name="connsiteX3" fmla="*/ 8191500 w 8191500"/>
                <a:gd name="connsiteY3" fmla="*/ 5770597 h 5770597"/>
                <a:gd name="connsiteX4" fmla="*/ 79523 w 8191500"/>
                <a:gd name="connsiteY4" fmla="*/ 5770597 h 5770597"/>
                <a:gd name="connsiteX5" fmla="*/ 56799 w 8191500"/>
                <a:gd name="connsiteY5" fmla="*/ 5644158 h 5770597"/>
                <a:gd name="connsiteX6" fmla="*/ 0 w 8191500"/>
                <a:gd name="connsiteY6" fmla="*/ 4898209 h 5770597"/>
                <a:gd name="connsiteX7" fmla="*/ 4929467 w 8191500"/>
                <a:gd name="connsiteY7" fmla="*/ 0 h 5770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91500" h="5770597">
                  <a:moveTo>
                    <a:pt x="4929467" y="0"/>
                  </a:moveTo>
                  <a:cubicBezTo>
                    <a:pt x="6120547" y="0"/>
                    <a:pt x="7212963" y="419755"/>
                    <a:pt x="8065066" y="1118513"/>
                  </a:cubicBezTo>
                  <a:lnTo>
                    <a:pt x="8191500" y="1227339"/>
                  </a:lnTo>
                  <a:lnTo>
                    <a:pt x="8191500" y="5770597"/>
                  </a:lnTo>
                  <a:lnTo>
                    <a:pt x="79523" y="5770597"/>
                  </a:lnTo>
                  <a:lnTo>
                    <a:pt x="56799" y="5644158"/>
                  </a:lnTo>
                  <a:cubicBezTo>
                    <a:pt x="19398" y="5400934"/>
                    <a:pt x="0" y="5151822"/>
                    <a:pt x="0" y="4898209"/>
                  </a:cubicBezTo>
                  <a:cubicBezTo>
                    <a:pt x="0" y="2193003"/>
                    <a:pt x="2206998" y="0"/>
                    <a:pt x="49294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3B6B51B3-AA6C-9C5E-7032-5AEA05D4590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06241" y="183933"/>
              <a:ext cx="0" cy="1597708"/>
            </a:xfrm>
            <a:prstGeom prst="line">
              <a:avLst/>
            </a:prstGeom>
            <a:ln w="127000" cap="rnd">
              <a:solidFill>
                <a:schemeClr val="accent4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reeform: Shape 13">
              <a:extLst>
                <a:ext uri="{FF2B5EF4-FFF2-40B4-BE49-F238E27FC236}">
                  <a16:creationId xmlns:a16="http://schemas.microsoft.com/office/drawing/2014/main" id="{4F28561D-5B3C-F08A-F7B5-48E6B74EAEBD}"/>
                </a:ext>
              </a:extLst>
            </p:cNvPr>
            <p:cNvSpPr/>
            <p:nvPr userDrawn="1"/>
          </p:nvSpPr>
          <p:spPr>
            <a:xfrm>
              <a:off x="5292348" y="1"/>
              <a:ext cx="2279742" cy="1267785"/>
            </a:xfrm>
            <a:custGeom>
              <a:avLst/>
              <a:gdLst>
                <a:gd name="connsiteX0" fmla="*/ 0 w 2279742"/>
                <a:gd name="connsiteY0" fmla="*/ 0 h 1267785"/>
                <a:gd name="connsiteX1" fmla="*/ 138700 w 2279742"/>
                <a:gd name="connsiteY1" fmla="*/ 0 h 1267785"/>
                <a:gd name="connsiteX2" fmla="*/ 138700 w 2279742"/>
                <a:gd name="connsiteY2" fmla="*/ 1078193 h 1267785"/>
                <a:gd name="connsiteX3" fmla="*/ 2002733 w 2279742"/>
                <a:gd name="connsiteY3" fmla="*/ 0 h 1267785"/>
                <a:gd name="connsiteX4" fmla="*/ 2279742 w 2279742"/>
                <a:gd name="connsiteY4" fmla="*/ 0 h 1267785"/>
                <a:gd name="connsiteX5" fmla="*/ 104026 w 2279742"/>
                <a:gd name="connsiteY5" fmla="*/ 1258503 h 1267785"/>
                <a:gd name="connsiteX6" fmla="*/ 69351 w 2279742"/>
                <a:gd name="connsiteY6" fmla="*/ 1267785 h 1267785"/>
                <a:gd name="connsiteX7" fmla="*/ 0 w 2279742"/>
                <a:gd name="connsiteY7" fmla="*/ 1198436 h 1267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79742" h="1267785">
                  <a:moveTo>
                    <a:pt x="0" y="0"/>
                  </a:moveTo>
                  <a:lnTo>
                    <a:pt x="138700" y="0"/>
                  </a:lnTo>
                  <a:lnTo>
                    <a:pt x="138700" y="1078193"/>
                  </a:lnTo>
                  <a:lnTo>
                    <a:pt x="2002733" y="0"/>
                  </a:lnTo>
                  <a:lnTo>
                    <a:pt x="2279742" y="0"/>
                  </a:lnTo>
                  <a:lnTo>
                    <a:pt x="104026" y="1258503"/>
                  </a:lnTo>
                  <a:cubicBezTo>
                    <a:pt x="93484" y="1264595"/>
                    <a:pt x="81523" y="1267796"/>
                    <a:pt x="69351" y="1267785"/>
                  </a:cubicBezTo>
                  <a:cubicBezTo>
                    <a:pt x="31049" y="1267785"/>
                    <a:pt x="0" y="1236737"/>
                    <a:pt x="0" y="1198436"/>
                  </a:cubicBez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: Shape 15">
              <a:extLst>
                <a:ext uri="{FF2B5EF4-FFF2-40B4-BE49-F238E27FC236}">
                  <a16:creationId xmlns:a16="http://schemas.microsoft.com/office/drawing/2014/main" id="{7BD7FF70-44B7-E753-26CD-E228B56C2517}"/>
                </a:ext>
              </a:extLst>
            </p:cNvPr>
            <p:cNvSpPr/>
            <p:nvPr userDrawn="1"/>
          </p:nvSpPr>
          <p:spPr>
            <a:xfrm>
              <a:off x="10208695" y="1"/>
              <a:ext cx="1135066" cy="477997"/>
            </a:xfrm>
            <a:custGeom>
              <a:avLst/>
              <a:gdLst>
                <a:gd name="connsiteX0" fmla="*/ 0 w 1135066"/>
                <a:gd name="connsiteY0" fmla="*/ 0 h 477997"/>
                <a:gd name="connsiteX1" fmla="*/ 1135066 w 1135066"/>
                <a:gd name="connsiteY1" fmla="*/ 0 h 477997"/>
                <a:gd name="connsiteX2" fmla="*/ 1133370 w 1135066"/>
                <a:gd name="connsiteY2" fmla="*/ 16827 h 477997"/>
                <a:gd name="connsiteX3" fmla="*/ 567533 w 1135066"/>
                <a:gd name="connsiteY3" fmla="*/ 477997 h 477997"/>
                <a:gd name="connsiteX4" fmla="*/ 1696 w 1135066"/>
                <a:gd name="connsiteY4" fmla="*/ 16827 h 477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5066" h="477997">
                  <a:moveTo>
                    <a:pt x="0" y="0"/>
                  </a:moveTo>
                  <a:lnTo>
                    <a:pt x="1135066" y="0"/>
                  </a:lnTo>
                  <a:lnTo>
                    <a:pt x="1133370" y="16827"/>
                  </a:lnTo>
                  <a:cubicBezTo>
                    <a:pt x="1079514" y="280016"/>
                    <a:pt x="846644" y="477997"/>
                    <a:pt x="567533" y="477997"/>
                  </a:cubicBezTo>
                  <a:cubicBezTo>
                    <a:pt x="288422" y="477997"/>
                    <a:pt x="55552" y="280016"/>
                    <a:pt x="1696" y="1682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DF9EE857-93B9-ACF6-2AB4-2A29C4B94776}"/>
                </a:ext>
              </a:extLst>
            </p:cNvPr>
            <p:cNvSpPr/>
            <p:nvPr userDrawn="1"/>
          </p:nvSpPr>
          <p:spPr>
            <a:xfrm>
              <a:off x="1569044" y="514898"/>
              <a:ext cx="2393351" cy="2328423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Freeform: Shape 19">
              <a:extLst>
                <a:ext uri="{FF2B5EF4-FFF2-40B4-BE49-F238E27FC236}">
                  <a16:creationId xmlns:a16="http://schemas.microsoft.com/office/drawing/2014/main" id="{75030D84-5EEB-A095-3D43-0ED22BDB8406}"/>
                </a:ext>
              </a:extLst>
            </p:cNvPr>
            <p:cNvSpPr/>
            <p:nvPr userDrawn="1"/>
          </p:nvSpPr>
          <p:spPr>
            <a:xfrm flipH="1">
              <a:off x="0" y="2949740"/>
              <a:ext cx="1186451" cy="1771650"/>
            </a:xfrm>
            <a:custGeom>
              <a:avLst/>
              <a:gdLst>
                <a:gd name="connsiteX0" fmla="*/ 61913 w 1186451"/>
                <a:gd name="connsiteY0" fmla="*/ 0 h 1771650"/>
                <a:gd name="connsiteX1" fmla="*/ 1186451 w 1186451"/>
                <a:gd name="connsiteY1" fmla="*/ 0 h 1771650"/>
                <a:gd name="connsiteX2" fmla="*/ 1186451 w 1186451"/>
                <a:gd name="connsiteY2" fmla="*/ 123825 h 1771650"/>
                <a:gd name="connsiteX3" fmla="*/ 123825 w 1186451"/>
                <a:gd name="connsiteY3" fmla="*/ 123825 h 1771650"/>
                <a:gd name="connsiteX4" fmla="*/ 123825 w 1186451"/>
                <a:gd name="connsiteY4" fmla="*/ 1647825 h 1771650"/>
                <a:gd name="connsiteX5" fmla="*/ 1186451 w 1186451"/>
                <a:gd name="connsiteY5" fmla="*/ 1647825 h 1771650"/>
                <a:gd name="connsiteX6" fmla="*/ 1186451 w 1186451"/>
                <a:gd name="connsiteY6" fmla="*/ 1771650 h 1771650"/>
                <a:gd name="connsiteX7" fmla="*/ 61913 w 1186451"/>
                <a:gd name="connsiteY7" fmla="*/ 1771650 h 1771650"/>
                <a:gd name="connsiteX8" fmla="*/ 0 w 1186451"/>
                <a:gd name="connsiteY8" fmla="*/ 1709738 h 1771650"/>
                <a:gd name="connsiteX9" fmla="*/ 0 w 1186451"/>
                <a:gd name="connsiteY9" fmla="*/ 61913 h 1771650"/>
                <a:gd name="connsiteX10" fmla="*/ 61913 w 1186451"/>
                <a:gd name="connsiteY10" fmla="*/ 0 h 1771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86451" h="1771650">
                  <a:moveTo>
                    <a:pt x="61913" y="0"/>
                  </a:moveTo>
                  <a:lnTo>
                    <a:pt x="1186451" y="0"/>
                  </a:lnTo>
                  <a:lnTo>
                    <a:pt x="1186451" y="123825"/>
                  </a:lnTo>
                  <a:lnTo>
                    <a:pt x="123825" y="123825"/>
                  </a:lnTo>
                  <a:lnTo>
                    <a:pt x="123825" y="1647825"/>
                  </a:lnTo>
                  <a:lnTo>
                    <a:pt x="1186451" y="1647825"/>
                  </a:lnTo>
                  <a:lnTo>
                    <a:pt x="1186451" y="1771650"/>
                  </a:lnTo>
                  <a:lnTo>
                    <a:pt x="61913" y="1771650"/>
                  </a:lnTo>
                  <a:cubicBezTo>
                    <a:pt x="27719" y="1771650"/>
                    <a:pt x="0" y="1743932"/>
                    <a:pt x="0" y="1709738"/>
                  </a:cubicBezTo>
                  <a:lnTo>
                    <a:pt x="0" y="61913"/>
                  </a:lnTo>
                  <a:cubicBezTo>
                    <a:pt x="0" y="27719"/>
                    <a:pt x="27719" y="0"/>
                    <a:pt x="61913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Arc 12">
              <a:extLst>
                <a:ext uri="{FF2B5EF4-FFF2-40B4-BE49-F238E27FC236}">
                  <a16:creationId xmlns:a16="http://schemas.microsoft.com/office/drawing/2014/main" id="{26E6DE3E-6851-19AD-2E60-22F006238173}"/>
                </a:ext>
              </a:extLst>
            </p:cNvPr>
            <p:cNvSpPr/>
            <p:nvPr userDrawn="1"/>
          </p:nvSpPr>
          <p:spPr>
            <a:xfrm rot="16200000">
              <a:off x="1539683" y="4203427"/>
              <a:ext cx="4083433" cy="4083433"/>
            </a:xfrm>
            <a:prstGeom prst="arc">
              <a:avLst/>
            </a:prstGeom>
            <a:ln w="127000" cap="rnd">
              <a:solidFill>
                <a:schemeClr val="accent4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" name="Title 1">
            <a:extLst>
              <a:ext uri="{FF2B5EF4-FFF2-40B4-BE49-F238E27FC236}">
                <a16:creationId xmlns:a16="http://schemas.microsoft.com/office/drawing/2014/main" id="{2E8C189B-2E00-67DA-E342-3440F5EBB4C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84474" y="2949739"/>
            <a:ext cx="6261291" cy="2396686"/>
          </a:xfrm>
        </p:spPr>
        <p:txBody>
          <a:bodyPr anchor="b" anchorCtr="0">
            <a:noAutofit/>
          </a:bodyPr>
          <a:lstStyle>
            <a:lvl1pPr algn="r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4246750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66006A-8AFB-95E3-EAB4-BC6CB144C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CE97E7-A19C-503B-4CFC-EA66AFB9F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65FACD-9E24-5738-0E1E-B969DE364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3/19/2024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B9464A-97AB-E07B-D4BB-F6409DC6DE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392B88-C5FF-F789-940C-38714830B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498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040EEF-D3C0-1D62-2421-1FC6481C4B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7DF08C-4E69-AD28-7511-13AAFA5BF5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852C82-709B-C913-12FD-B92C505202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3/19/2024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C4967E-D6C5-2089-51C3-A12E11AD86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78472F-0428-074E-8E3A-88B4051C3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65112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8A619E-D4B5-3162-588D-B25EA460D9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6C9FE-6C20-BB89-2ADC-C726E1EB13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49F5C8-58CC-19CB-F45E-8DD5B38167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BD7E7B-5619-E089-12D3-1D35A03293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3/19/2024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954FEA-CAA8-7A11-074C-1567492587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2E4212-D026-2DC0-E0A5-ACFF7BECE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25182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6CC610-7BC3-C1E6-FC20-F9EDDD3DF1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65BDE7-0B2E-30D5-AE9C-A53CC8DE78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0057BB-534E-DB2A-9445-020405009B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0DA8F09-1AD4-E3ED-BD1A-D9E889C705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A8182C-2A75-0EE7-D851-F63BD4E0A9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8D3CBC2-01D3-A7B4-B97F-4F1E6E8066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3/19/2024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D22C312-5F8B-3667-8CFB-1069DBA04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4A1ECAE-7F03-B163-D7D3-811B2AD21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16949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FDA316-D492-E8F6-2752-F4BBBF5F18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1276FD-C2F8-307C-B32C-27DEB73F4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3/19/2024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1A7F19-EDA6-0978-E91F-07650E0E3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9611B3-F4F4-99A7-88BE-AF1F6E703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937FA5D-A803-85B5-0148-E326FD3C8A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12192000" cy="8286859"/>
            <a:chOff x="0" y="1"/>
            <a:chExt cx="12192000" cy="8286859"/>
          </a:xfrm>
        </p:grpSpPr>
        <p:sp>
          <p:nvSpPr>
            <p:cNvPr id="7" name="Freeform 13">
              <a:extLst>
                <a:ext uri="{FF2B5EF4-FFF2-40B4-BE49-F238E27FC236}">
                  <a16:creationId xmlns:a16="http://schemas.microsoft.com/office/drawing/2014/main" id="{1B72CA71-7EF5-2604-ECB2-24E0BF55661B}"/>
                </a:ext>
              </a:extLst>
            </p:cNvPr>
            <p:cNvSpPr/>
            <p:nvPr userDrawn="1"/>
          </p:nvSpPr>
          <p:spPr>
            <a:xfrm>
              <a:off x="4000500" y="1087403"/>
              <a:ext cx="8191500" cy="5770597"/>
            </a:xfrm>
            <a:custGeom>
              <a:avLst/>
              <a:gdLst>
                <a:gd name="connsiteX0" fmla="*/ 4929467 w 8191500"/>
                <a:gd name="connsiteY0" fmla="*/ 0 h 5770597"/>
                <a:gd name="connsiteX1" fmla="*/ 8065066 w 8191500"/>
                <a:gd name="connsiteY1" fmla="*/ 1118513 h 5770597"/>
                <a:gd name="connsiteX2" fmla="*/ 8191500 w 8191500"/>
                <a:gd name="connsiteY2" fmla="*/ 1227339 h 5770597"/>
                <a:gd name="connsiteX3" fmla="*/ 8191500 w 8191500"/>
                <a:gd name="connsiteY3" fmla="*/ 5770597 h 5770597"/>
                <a:gd name="connsiteX4" fmla="*/ 79523 w 8191500"/>
                <a:gd name="connsiteY4" fmla="*/ 5770597 h 5770597"/>
                <a:gd name="connsiteX5" fmla="*/ 56799 w 8191500"/>
                <a:gd name="connsiteY5" fmla="*/ 5644158 h 5770597"/>
                <a:gd name="connsiteX6" fmla="*/ 0 w 8191500"/>
                <a:gd name="connsiteY6" fmla="*/ 4898209 h 5770597"/>
                <a:gd name="connsiteX7" fmla="*/ 4929467 w 8191500"/>
                <a:gd name="connsiteY7" fmla="*/ 0 h 5770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91500" h="5770597">
                  <a:moveTo>
                    <a:pt x="4929467" y="0"/>
                  </a:moveTo>
                  <a:cubicBezTo>
                    <a:pt x="6120547" y="0"/>
                    <a:pt x="7212963" y="419755"/>
                    <a:pt x="8065066" y="1118513"/>
                  </a:cubicBezTo>
                  <a:lnTo>
                    <a:pt x="8191500" y="1227339"/>
                  </a:lnTo>
                  <a:lnTo>
                    <a:pt x="8191500" y="5770597"/>
                  </a:lnTo>
                  <a:lnTo>
                    <a:pt x="79523" y="5770597"/>
                  </a:lnTo>
                  <a:lnTo>
                    <a:pt x="56799" y="5644158"/>
                  </a:lnTo>
                  <a:cubicBezTo>
                    <a:pt x="19398" y="5400934"/>
                    <a:pt x="0" y="5151822"/>
                    <a:pt x="0" y="4898209"/>
                  </a:cubicBezTo>
                  <a:cubicBezTo>
                    <a:pt x="0" y="2193003"/>
                    <a:pt x="2206998" y="0"/>
                    <a:pt x="49294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A00E4A97-F93D-0FB2-142E-D013D0D6147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06241" y="183933"/>
              <a:ext cx="0" cy="1597708"/>
            </a:xfrm>
            <a:prstGeom prst="line">
              <a:avLst/>
            </a:prstGeom>
            <a:ln w="127000" cap="rnd">
              <a:solidFill>
                <a:schemeClr val="accent4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reeform: Shape 13">
              <a:extLst>
                <a:ext uri="{FF2B5EF4-FFF2-40B4-BE49-F238E27FC236}">
                  <a16:creationId xmlns:a16="http://schemas.microsoft.com/office/drawing/2014/main" id="{4B1F4ADC-2947-3785-80C9-6ED09F9E771A}"/>
                </a:ext>
              </a:extLst>
            </p:cNvPr>
            <p:cNvSpPr/>
            <p:nvPr userDrawn="1"/>
          </p:nvSpPr>
          <p:spPr>
            <a:xfrm>
              <a:off x="5292348" y="1"/>
              <a:ext cx="2279742" cy="1267785"/>
            </a:xfrm>
            <a:custGeom>
              <a:avLst/>
              <a:gdLst>
                <a:gd name="connsiteX0" fmla="*/ 0 w 2279742"/>
                <a:gd name="connsiteY0" fmla="*/ 0 h 1267785"/>
                <a:gd name="connsiteX1" fmla="*/ 138700 w 2279742"/>
                <a:gd name="connsiteY1" fmla="*/ 0 h 1267785"/>
                <a:gd name="connsiteX2" fmla="*/ 138700 w 2279742"/>
                <a:gd name="connsiteY2" fmla="*/ 1078193 h 1267785"/>
                <a:gd name="connsiteX3" fmla="*/ 2002733 w 2279742"/>
                <a:gd name="connsiteY3" fmla="*/ 0 h 1267785"/>
                <a:gd name="connsiteX4" fmla="*/ 2279742 w 2279742"/>
                <a:gd name="connsiteY4" fmla="*/ 0 h 1267785"/>
                <a:gd name="connsiteX5" fmla="*/ 104026 w 2279742"/>
                <a:gd name="connsiteY5" fmla="*/ 1258503 h 1267785"/>
                <a:gd name="connsiteX6" fmla="*/ 69351 w 2279742"/>
                <a:gd name="connsiteY6" fmla="*/ 1267785 h 1267785"/>
                <a:gd name="connsiteX7" fmla="*/ 0 w 2279742"/>
                <a:gd name="connsiteY7" fmla="*/ 1198436 h 1267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79742" h="1267785">
                  <a:moveTo>
                    <a:pt x="0" y="0"/>
                  </a:moveTo>
                  <a:lnTo>
                    <a:pt x="138700" y="0"/>
                  </a:lnTo>
                  <a:lnTo>
                    <a:pt x="138700" y="1078193"/>
                  </a:lnTo>
                  <a:lnTo>
                    <a:pt x="2002733" y="0"/>
                  </a:lnTo>
                  <a:lnTo>
                    <a:pt x="2279742" y="0"/>
                  </a:lnTo>
                  <a:lnTo>
                    <a:pt x="104026" y="1258503"/>
                  </a:lnTo>
                  <a:cubicBezTo>
                    <a:pt x="93484" y="1264595"/>
                    <a:pt x="81523" y="1267796"/>
                    <a:pt x="69351" y="1267785"/>
                  </a:cubicBezTo>
                  <a:cubicBezTo>
                    <a:pt x="31049" y="1267785"/>
                    <a:pt x="0" y="1236737"/>
                    <a:pt x="0" y="1198436"/>
                  </a:cubicBez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: Shape 15">
              <a:extLst>
                <a:ext uri="{FF2B5EF4-FFF2-40B4-BE49-F238E27FC236}">
                  <a16:creationId xmlns:a16="http://schemas.microsoft.com/office/drawing/2014/main" id="{4FB4D31C-A801-20BA-CF5A-422ACAE1300C}"/>
                </a:ext>
              </a:extLst>
            </p:cNvPr>
            <p:cNvSpPr/>
            <p:nvPr userDrawn="1"/>
          </p:nvSpPr>
          <p:spPr>
            <a:xfrm>
              <a:off x="10208695" y="1"/>
              <a:ext cx="1135066" cy="477997"/>
            </a:xfrm>
            <a:custGeom>
              <a:avLst/>
              <a:gdLst>
                <a:gd name="connsiteX0" fmla="*/ 0 w 1135066"/>
                <a:gd name="connsiteY0" fmla="*/ 0 h 477997"/>
                <a:gd name="connsiteX1" fmla="*/ 1135066 w 1135066"/>
                <a:gd name="connsiteY1" fmla="*/ 0 h 477997"/>
                <a:gd name="connsiteX2" fmla="*/ 1133370 w 1135066"/>
                <a:gd name="connsiteY2" fmla="*/ 16827 h 477997"/>
                <a:gd name="connsiteX3" fmla="*/ 567533 w 1135066"/>
                <a:gd name="connsiteY3" fmla="*/ 477997 h 477997"/>
                <a:gd name="connsiteX4" fmla="*/ 1696 w 1135066"/>
                <a:gd name="connsiteY4" fmla="*/ 16827 h 477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5066" h="477997">
                  <a:moveTo>
                    <a:pt x="0" y="0"/>
                  </a:moveTo>
                  <a:lnTo>
                    <a:pt x="1135066" y="0"/>
                  </a:lnTo>
                  <a:lnTo>
                    <a:pt x="1133370" y="16827"/>
                  </a:lnTo>
                  <a:cubicBezTo>
                    <a:pt x="1079514" y="280016"/>
                    <a:pt x="846644" y="477997"/>
                    <a:pt x="567533" y="477997"/>
                  </a:cubicBezTo>
                  <a:cubicBezTo>
                    <a:pt x="288422" y="477997"/>
                    <a:pt x="55552" y="280016"/>
                    <a:pt x="1696" y="1682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7D08DB18-F267-C7AD-CB5A-374E8E21B072}"/>
                </a:ext>
              </a:extLst>
            </p:cNvPr>
            <p:cNvSpPr/>
            <p:nvPr userDrawn="1"/>
          </p:nvSpPr>
          <p:spPr>
            <a:xfrm>
              <a:off x="1569044" y="514898"/>
              <a:ext cx="2393351" cy="2328423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Freeform: Shape 19">
              <a:extLst>
                <a:ext uri="{FF2B5EF4-FFF2-40B4-BE49-F238E27FC236}">
                  <a16:creationId xmlns:a16="http://schemas.microsoft.com/office/drawing/2014/main" id="{525597AD-E621-18DC-DB19-AE5F446E8D29}"/>
                </a:ext>
              </a:extLst>
            </p:cNvPr>
            <p:cNvSpPr/>
            <p:nvPr userDrawn="1"/>
          </p:nvSpPr>
          <p:spPr>
            <a:xfrm flipH="1">
              <a:off x="0" y="2949740"/>
              <a:ext cx="1186451" cy="1771650"/>
            </a:xfrm>
            <a:custGeom>
              <a:avLst/>
              <a:gdLst>
                <a:gd name="connsiteX0" fmla="*/ 61913 w 1186451"/>
                <a:gd name="connsiteY0" fmla="*/ 0 h 1771650"/>
                <a:gd name="connsiteX1" fmla="*/ 1186451 w 1186451"/>
                <a:gd name="connsiteY1" fmla="*/ 0 h 1771650"/>
                <a:gd name="connsiteX2" fmla="*/ 1186451 w 1186451"/>
                <a:gd name="connsiteY2" fmla="*/ 123825 h 1771650"/>
                <a:gd name="connsiteX3" fmla="*/ 123825 w 1186451"/>
                <a:gd name="connsiteY3" fmla="*/ 123825 h 1771650"/>
                <a:gd name="connsiteX4" fmla="*/ 123825 w 1186451"/>
                <a:gd name="connsiteY4" fmla="*/ 1647825 h 1771650"/>
                <a:gd name="connsiteX5" fmla="*/ 1186451 w 1186451"/>
                <a:gd name="connsiteY5" fmla="*/ 1647825 h 1771650"/>
                <a:gd name="connsiteX6" fmla="*/ 1186451 w 1186451"/>
                <a:gd name="connsiteY6" fmla="*/ 1771650 h 1771650"/>
                <a:gd name="connsiteX7" fmla="*/ 61913 w 1186451"/>
                <a:gd name="connsiteY7" fmla="*/ 1771650 h 1771650"/>
                <a:gd name="connsiteX8" fmla="*/ 0 w 1186451"/>
                <a:gd name="connsiteY8" fmla="*/ 1709738 h 1771650"/>
                <a:gd name="connsiteX9" fmla="*/ 0 w 1186451"/>
                <a:gd name="connsiteY9" fmla="*/ 61913 h 1771650"/>
                <a:gd name="connsiteX10" fmla="*/ 61913 w 1186451"/>
                <a:gd name="connsiteY10" fmla="*/ 0 h 1771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86451" h="1771650">
                  <a:moveTo>
                    <a:pt x="61913" y="0"/>
                  </a:moveTo>
                  <a:lnTo>
                    <a:pt x="1186451" y="0"/>
                  </a:lnTo>
                  <a:lnTo>
                    <a:pt x="1186451" y="123825"/>
                  </a:lnTo>
                  <a:lnTo>
                    <a:pt x="123825" y="123825"/>
                  </a:lnTo>
                  <a:lnTo>
                    <a:pt x="123825" y="1647825"/>
                  </a:lnTo>
                  <a:lnTo>
                    <a:pt x="1186451" y="1647825"/>
                  </a:lnTo>
                  <a:lnTo>
                    <a:pt x="1186451" y="1771650"/>
                  </a:lnTo>
                  <a:lnTo>
                    <a:pt x="61913" y="1771650"/>
                  </a:lnTo>
                  <a:cubicBezTo>
                    <a:pt x="27719" y="1771650"/>
                    <a:pt x="0" y="1743932"/>
                    <a:pt x="0" y="1709738"/>
                  </a:cubicBezTo>
                  <a:lnTo>
                    <a:pt x="0" y="61913"/>
                  </a:lnTo>
                  <a:cubicBezTo>
                    <a:pt x="0" y="27719"/>
                    <a:pt x="27719" y="0"/>
                    <a:pt x="61913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Arc 12">
              <a:extLst>
                <a:ext uri="{FF2B5EF4-FFF2-40B4-BE49-F238E27FC236}">
                  <a16:creationId xmlns:a16="http://schemas.microsoft.com/office/drawing/2014/main" id="{EBDD70E7-1BB0-5731-0640-811C84BD8186}"/>
                </a:ext>
              </a:extLst>
            </p:cNvPr>
            <p:cNvSpPr/>
            <p:nvPr userDrawn="1"/>
          </p:nvSpPr>
          <p:spPr>
            <a:xfrm rot="16200000">
              <a:off x="1539683" y="4203427"/>
              <a:ext cx="4083433" cy="4083433"/>
            </a:xfrm>
            <a:prstGeom prst="arc">
              <a:avLst/>
            </a:prstGeom>
            <a:ln w="127000" cap="rnd">
              <a:solidFill>
                <a:schemeClr val="accent4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770027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BE85C53-1A30-CD0C-A8CF-8D1C58E2CF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3/19/2024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837123-18E3-422F-02BD-DBED241AC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72DB89-95AD-7FF6-F5B9-B92384B07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7912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57E29C-D726-35EB-B2ED-FE4AF19CE5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29FCD8-708E-EC00-5B6D-D294EAB4EB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6E2533-1D29-B99D-35F8-A659CA85F6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ADB016-42DF-887D-E884-B875787EC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3/19/2024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9E7E49-E158-B260-2378-6FFB2258DE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BB688A-EA62-0880-5BBC-05E196100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20716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D3AFAE-F835-4141-E66B-9D0DB4F1A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7EA2785-56DC-B3F9-8EAA-1EFBCF84CC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F1E363-0256-ED03-1372-97EB768DBB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539B75-F0A2-4AAB-9B4A-234EA096A4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3/19/2024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80462A-C8CC-DCDD-5171-C68BE12F3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DEBB1D-B51B-DA7D-1283-361D8CDA7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41592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1AD66A8-E7F2-0101-D096-2E065290A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5DCC3F-0CC2-0E59-790C-9A35BCB00A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F714AA-7ED5-E4EC-0A40-D1DCD3B3E1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D8061D-18C3-4F4F-85EF-561633F58754}" type="datetimeFigureOut">
              <a:rPr lang="en-US" smtClean="0"/>
              <a:t>3/19/2024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EF3E85-B3FB-5130-0964-695A632C63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9E87AB-F46A-096D-08DB-FED56F7849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D12358-51D2-46B3-9BDE-DF29528B94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8750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2" r:id="rId1"/>
    <p:sldLayoutId id="2147484003" r:id="rId2"/>
    <p:sldLayoutId id="2147484004" r:id="rId3"/>
    <p:sldLayoutId id="2147484005" r:id="rId4"/>
    <p:sldLayoutId id="2147484006" r:id="rId5"/>
    <p:sldLayoutId id="2147484007" r:id="rId6"/>
    <p:sldLayoutId id="2147484008" r:id="rId7"/>
    <p:sldLayoutId id="2147484009" r:id="rId8"/>
    <p:sldLayoutId id="2147484010" r:id="rId9"/>
    <p:sldLayoutId id="2147484011" r:id="rId10"/>
    <p:sldLayoutId id="2147484012" r:id="rId11"/>
    <p:sldLayoutId id="2147484013" r:id="rId12"/>
    <p:sldLayoutId id="2147484015" r:id="rId13"/>
    <p:sldLayoutId id="2147484017" r:id="rId14"/>
    <p:sldLayoutId id="2147484021" r:id="rId15"/>
    <p:sldLayoutId id="2147484024" r:id="rId16"/>
    <p:sldLayoutId id="2147483654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unywcc.edu/itech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unywcc.edu/itech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1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ravitysketch.com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4.png"/><Relationship Id="rId4" Type="http://schemas.openxmlformats.org/officeDocument/2006/relationships/hyperlink" Target="https://www.gravitysketch.com/products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8">
            <a:extLst>
              <a:ext uri="{FF2B5EF4-FFF2-40B4-BE49-F238E27FC236}">
                <a16:creationId xmlns:a16="http://schemas.microsoft.com/office/drawing/2014/main" id="{4E1BEB12-92AF-4445-98AD-4C7756E7C9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0">
            <a:extLst>
              <a:ext uri="{FF2B5EF4-FFF2-40B4-BE49-F238E27FC236}">
                <a16:creationId xmlns:a16="http://schemas.microsoft.com/office/drawing/2014/main" id="{D0522C2C-7B5C-48A7-A969-03941E5D2E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Freeform 13">
            <a:extLst>
              <a:ext uri="{FF2B5EF4-FFF2-40B4-BE49-F238E27FC236}">
                <a16:creationId xmlns:a16="http://schemas.microsoft.com/office/drawing/2014/main" id="{9C682A1A-5B2D-4111-BBD6-620165633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769476" y="220196"/>
            <a:ext cx="9422524" cy="6637806"/>
          </a:xfrm>
          <a:custGeom>
            <a:avLst/>
            <a:gdLst>
              <a:gd name="connsiteX0" fmla="*/ 4929467 w 8191500"/>
              <a:gd name="connsiteY0" fmla="*/ 0 h 5770597"/>
              <a:gd name="connsiteX1" fmla="*/ 8065066 w 8191500"/>
              <a:gd name="connsiteY1" fmla="*/ 1118513 h 5770597"/>
              <a:gd name="connsiteX2" fmla="*/ 8191500 w 8191500"/>
              <a:gd name="connsiteY2" fmla="*/ 1227339 h 5770597"/>
              <a:gd name="connsiteX3" fmla="*/ 8191500 w 8191500"/>
              <a:gd name="connsiteY3" fmla="*/ 5770597 h 5770597"/>
              <a:gd name="connsiteX4" fmla="*/ 79523 w 8191500"/>
              <a:gd name="connsiteY4" fmla="*/ 5770597 h 5770597"/>
              <a:gd name="connsiteX5" fmla="*/ 56799 w 8191500"/>
              <a:gd name="connsiteY5" fmla="*/ 5644158 h 5770597"/>
              <a:gd name="connsiteX6" fmla="*/ 0 w 8191500"/>
              <a:gd name="connsiteY6" fmla="*/ 4898209 h 5770597"/>
              <a:gd name="connsiteX7" fmla="*/ 4929467 w 8191500"/>
              <a:gd name="connsiteY7" fmla="*/ 0 h 577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91500" h="5770597">
                <a:moveTo>
                  <a:pt x="4929467" y="0"/>
                </a:moveTo>
                <a:cubicBezTo>
                  <a:pt x="6120547" y="0"/>
                  <a:pt x="7212963" y="419755"/>
                  <a:pt x="8065066" y="1118513"/>
                </a:cubicBezTo>
                <a:lnTo>
                  <a:pt x="8191500" y="1227339"/>
                </a:lnTo>
                <a:lnTo>
                  <a:pt x="8191500" y="5770597"/>
                </a:lnTo>
                <a:lnTo>
                  <a:pt x="79523" y="5770597"/>
                </a:lnTo>
                <a:lnTo>
                  <a:pt x="56799" y="5644158"/>
                </a:lnTo>
                <a:cubicBezTo>
                  <a:pt x="19398" y="5400934"/>
                  <a:pt x="0" y="5151822"/>
                  <a:pt x="0" y="4898209"/>
                </a:cubicBezTo>
                <a:cubicBezTo>
                  <a:pt x="0" y="2193003"/>
                  <a:pt x="2206998" y="0"/>
                  <a:pt x="492946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Oval 14">
            <a:extLst>
              <a:ext uri="{FF2B5EF4-FFF2-40B4-BE49-F238E27FC236}">
                <a16:creationId xmlns:a16="http://schemas.microsoft.com/office/drawing/2014/main" id="{D6EE29F2-D77F-4BD0-A20B-334D316A1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09800" y="2099696"/>
            <a:ext cx="1942241" cy="188955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Arc 16">
            <a:extLst>
              <a:ext uri="{FF2B5EF4-FFF2-40B4-BE49-F238E27FC236}">
                <a16:creationId xmlns:a16="http://schemas.microsoft.com/office/drawing/2014/main" id="{22D09ED2-868F-42C6-866E-F92E0CEF31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520172">
            <a:off x="1613162" y="1492572"/>
            <a:ext cx="2987899" cy="2987899"/>
          </a:xfrm>
          <a:prstGeom prst="arc">
            <a:avLst>
              <a:gd name="adj1" fmla="val 14455503"/>
              <a:gd name="adj2" fmla="val 227775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0047101-8D42-6100-9CEA-AEC0FAEAB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2853" y="3617170"/>
            <a:ext cx="7644627" cy="2751086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r"/>
            <a:r>
              <a:rPr lang="en-US" sz="6000" b="1" dirty="0"/>
              <a:t>Virtual Reality and </a:t>
            </a:r>
            <a:br>
              <a:rPr lang="en-US" sz="6000" b="1" dirty="0"/>
            </a:br>
            <a:r>
              <a:rPr lang="en-US" sz="6000" b="1" dirty="0"/>
              <a:t>INTERACTIVE Media</a:t>
            </a:r>
            <a:br>
              <a:rPr lang="en-US" sz="6000" b="1" dirty="0"/>
            </a:br>
            <a:r>
              <a:rPr lang="en-US" sz="6000" b="1" dirty="0"/>
              <a:t>for Students and Educators</a:t>
            </a:r>
            <a:endParaRPr lang="en-US" sz="60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67AA9B1-313D-D0E3-2C51-A3C119DF6443}"/>
              </a:ext>
            </a:extLst>
          </p:cNvPr>
          <p:cNvGrpSpPr>
            <a:grpSpLocks/>
          </p:cNvGrpSpPr>
          <p:nvPr/>
        </p:nvGrpSpPr>
        <p:grpSpPr>
          <a:xfrm>
            <a:off x="4938700" y="1845573"/>
            <a:ext cx="6748780" cy="1551539"/>
            <a:chOff x="0" y="0"/>
            <a:chExt cx="6748780" cy="1551539"/>
          </a:xfrm>
        </p:grpSpPr>
        <p:sp>
          <p:nvSpPr>
            <p:cNvPr id="5" name="Graphic 83">
              <a:extLst>
                <a:ext uri="{FF2B5EF4-FFF2-40B4-BE49-F238E27FC236}">
                  <a16:creationId xmlns:a16="http://schemas.microsoft.com/office/drawing/2014/main" id="{C3CC8510-913C-E0C6-FF3C-AD79FBEAB4D6}"/>
                </a:ext>
              </a:extLst>
            </p:cNvPr>
            <p:cNvSpPr/>
            <p:nvPr/>
          </p:nvSpPr>
          <p:spPr>
            <a:xfrm>
              <a:off x="0" y="686015"/>
              <a:ext cx="6748780" cy="104139"/>
            </a:xfrm>
            <a:custGeom>
              <a:avLst/>
              <a:gdLst/>
              <a:ahLst/>
              <a:cxnLst/>
              <a:rect l="l" t="t" r="r" b="b"/>
              <a:pathLst>
                <a:path w="6748780" h="104139">
                  <a:moveTo>
                    <a:pt x="6748271" y="103631"/>
                  </a:moveTo>
                  <a:lnTo>
                    <a:pt x="0" y="103631"/>
                  </a:lnTo>
                  <a:lnTo>
                    <a:pt x="0" y="0"/>
                  </a:lnTo>
                  <a:lnTo>
                    <a:pt x="6748271" y="0"/>
                  </a:lnTo>
                  <a:lnTo>
                    <a:pt x="6748271" y="103631"/>
                  </a:lnTo>
                  <a:close/>
                </a:path>
              </a:pathLst>
            </a:custGeom>
            <a:solidFill>
              <a:srgbClr val="000000">
                <a:alpha val="1179"/>
              </a:srgbClr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pic>
          <p:nvPicPr>
            <p:cNvPr id="35" name="Image 84">
              <a:hlinkClick r:id="rId3"/>
              <a:extLst>
                <a:ext uri="{FF2B5EF4-FFF2-40B4-BE49-F238E27FC236}">
                  <a16:creationId xmlns:a16="http://schemas.microsoft.com/office/drawing/2014/main" id="{82B971E8-6370-9C2F-9B8E-0AB56D1FB5EF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478944" y="0"/>
              <a:ext cx="2491666" cy="1551539"/>
            </a:xfrm>
            <a:prstGeom prst="rect">
              <a:avLst/>
            </a:prstGeom>
          </p:spPr>
        </p:pic>
      </p:grpSp>
      <p:pic>
        <p:nvPicPr>
          <p:cNvPr id="3" name="Image 74">
            <a:extLst>
              <a:ext uri="{FF2B5EF4-FFF2-40B4-BE49-F238E27FC236}">
                <a16:creationId xmlns:a16="http://schemas.microsoft.com/office/drawing/2014/main" id="{F18FD0EB-6713-F824-0249-76ECAA6795FB}"/>
              </a:ext>
            </a:extLst>
          </p:cNvPr>
          <p:cNvPicPr>
            <a:picLocks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899767" y="1845575"/>
            <a:ext cx="2471420" cy="1565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4260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FEECEBD4-35BF-26BB-D438-DA43EBD5EE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32485" y="1398583"/>
            <a:ext cx="6560142" cy="1935571"/>
          </a:xfrm>
          <a:noFill/>
        </p:spPr>
        <p:txBody>
          <a:bodyPr/>
          <a:lstStyle/>
          <a:p>
            <a:r>
              <a:rPr lang="en-US" sz="3200" b="1" dirty="0">
                <a:solidFill>
                  <a:schemeClr val="accent5">
                    <a:lumMod val="75000"/>
                  </a:schemeClr>
                </a:solidFill>
              </a:rPr>
              <a:t>S A N D / T O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</a:rPr>
              <a:t>O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</a:rPr>
              <a:t> L B O X</a:t>
            </a:r>
          </a:p>
          <a:p>
            <a:r>
              <a:rPr lang="en-US" dirty="0"/>
              <a:t>ACTIVE LEARNING</a:t>
            </a:r>
          </a:p>
          <a:p>
            <a:r>
              <a:rPr lang="en-US" dirty="0"/>
              <a:t>PERSONALIZED LEARNING</a:t>
            </a:r>
          </a:p>
          <a:p>
            <a:r>
              <a:rPr lang="en-US" dirty="0"/>
              <a:t>COLLABORATION</a:t>
            </a:r>
          </a:p>
          <a:p>
            <a:r>
              <a:rPr lang="en-US" dirty="0"/>
              <a:t>FOCUS ON FACILITATORS</a:t>
            </a:r>
          </a:p>
          <a:p>
            <a:r>
              <a:rPr lang="en-US" dirty="0"/>
              <a:t>CONTINOUS LEARNING</a:t>
            </a:r>
          </a:p>
          <a:p>
            <a:r>
              <a:rPr lang="en-US" dirty="0"/>
              <a:t>PEDAGOGY FIRST – TOOLS SECOND</a:t>
            </a:r>
          </a:p>
          <a:p>
            <a:r>
              <a:rPr lang="en-US" dirty="0"/>
              <a:t>EQUITY </a:t>
            </a:r>
            <a:r>
              <a:rPr lang="en-US" sz="1800" dirty="0"/>
              <a:t>AND</a:t>
            </a:r>
            <a:r>
              <a:rPr lang="en-US" dirty="0"/>
              <a:t> ACCESS</a:t>
            </a:r>
          </a:p>
          <a:p>
            <a:r>
              <a:rPr lang="en-US" dirty="0"/>
              <a:t>DIGITAL CITIZENSHIP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0989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AC361-0D7A-DC05-86B5-6DD77D322F5B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dirty="0"/>
              <a:t>Thank you</a:t>
            </a:r>
            <a:br>
              <a:rPr lang="en-US" dirty="0"/>
            </a:br>
            <a:r>
              <a:rPr lang="en-US" dirty="0"/>
              <a:t>CTL Team!</a:t>
            </a:r>
            <a:br>
              <a:rPr lang="en-US" dirty="0"/>
            </a:br>
            <a:r>
              <a:rPr lang="en-US" sz="3200" dirty="0"/>
              <a:t>Spring 2024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E98EFF-197D-3136-70B9-7BBD30A489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63733" y="1659449"/>
            <a:ext cx="4619937" cy="2780741"/>
          </a:xfrm>
          <a:noFill/>
        </p:spPr>
        <p:txBody>
          <a:bodyPr>
            <a:normAutofit/>
          </a:bodyPr>
          <a:lstStyle/>
          <a:p>
            <a:r>
              <a:rPr lang="en-US" dirty="0"/>
              <a:t>Deborah.Krikun@sunywcc.edu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9E603E3-CEE0-01FB-7BA9-27CAD4FCF8B9}"/>
              </a:ext>
            </a:extLst>
          </p:cNvPr>
          <p:cNvGrpSpPr>
            <a:grpSpLocks/>
          </p:cNvGrpSpPr>
          <p:nvPr/>
        </p:nvGrpSpPr>
        <p:grpSpPr>
          <a:xfrm>
            <a:off x="4093837" y="3429000"/>
            <a:ext cx="6748780" cy="1551539"/>
            <a:chOff x="0" y="0"/>
            <a:chExt cx="6748780" cy="1551539"/>
          </a:xfrm>
        </p:grpSpPr>
        <p:sp>
          <p:nvSpPr>
            <p:cNvPr id="5" name="Graphic 83">
              <a:extLst>
                <a:ext uri="{FF2B5EF4-FFF2-40B4-BE49-F238E27FC236}">
                  <a16:creationId xmlns:a16="http://schemas.microsoft.com/office/drawing/2014/main" id="{C99E2CDE-3172-B91E-419E-D96EB0EE2D0C}"/>
                </a:ext>
              </a:extLst>
            </p:cNvPr>
            <p:cNvSpPr/>
            <p:nvPr/>
          </p:nvSpPr>
          <p:spPr>
            <a:xfrm>
              <a:off x="0" y="686015"/>
              <a:ext cx="6748780" cy="104139"/>
            </a:xfrm>
            <a:custGeom>
              <a:avLst/>
              <a:gdLst/>
              <a:ahLst/>
              <a:cxnLst/>
              <a:rect l="l" t="t" r="r" b="b"/>
              <a:pathLst>
                <a:path w="6748780" h="104139">
                  <a:moveTo>
                    <a:pt x="6748271" y="103631"/>
                  </a:moveTo>
                  <a:lnTo>
                    <a:pt x="0" y="103631"/>
                  </a:lnTo>
                  <a:lnTo>
                    <a:pt x="0" y="0"/>
                  </a:lnTo>
                  <a:lnTo>
                    <a:pt x="6748271" y="0"/>
                  </a:lnTo>
                  <a:lnTo>
                    <a:pt x="6748271" y="103631"/>
                  </a:lnTo>
                  <a:close/>
                </a:path>
              </a:pathLst>
            </a:custGeom>
            <a:solidFill>
              <a:srgbClr val="000000">
                <a:alpha val="1179"/>
              </a:srgbClr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pic>
          <p:nvPicPr>
            <p:cNvPr id="6" name="Image 84">
              <a:hlinkClick r:id="rId3"/>
              <a:extLst>
                <a:ext uri="{FF2B5EF4-FFF2-40B4-BE49-F238E27FC236}">
                  <a16:creationId xmlns:a16="http://schemas.microsoft.com/office/drawing/2014/main" id="{6475DBCD-B361-E4E9-C7A3-C5EFEB01C2F6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478944" y="0"/>
              <a:ext cx="2491666" cy="15515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624848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2513E45-4F5C-9394-1D42-7FB6C0170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1094" y="3025563"/>
            <a:ext cx="4568024" cy="3649718"/>
          </a:xfrm>
        </p:spPr>
        <p:txBody>
          <a:bodyPr anchor="b">
            <a:normAutofit fontScale="90000"/>
          </a:bodyPr>
          <a:lstStyle/>
          <a:p>
            <a:r>
              <a:rPr lang="en-US" sz="4000" b="1" dirty="0"/>
              <a:t>Understanding </a:t>
            </a:r>
            <a:br>
              <a:rPr lang="en-US" sz="4000" b="1" dirty="0"/>
            </a:br>
            <a:r>
              <a:rPr lang="en-US" sz="4000" b="1" dirty="0"/>
              <a:t>the USER</a:t>
            </a:r>
            <a:br>
              <a:rPr lang="en-US" sz="4000" dirty="0"/>
            </a:br>
            <a:br>
              <a:rPr lang="en-US" sz="4000" dirty="0"/>
            </a:br>
            <a:r>
              <a:rPr lang="en-US" sz="3100" b="1" dirty="0"/>
              <a:t>UX</a:t>
            </a:r>
            <a:r>
              <a:rPr lang="en-US" sz="3100" dirty="0"/>
              <a:t>  critical thinking</a:t>
            </a:r>
            <a:br>
              <a:rPr lang="en-US" sz="3100" dirty="0"/>
            </a:br>
            <a:r>
              <a:rPr lang="en-US" sz="3100" dirty="0"/>
              <a:t>       in </a:t>
            </a:r>
            <a:r>
              <a:rPr lang="en-US" sz="3100" b="1" dirty="0"/>
              <a:t>understanding</a:t>
            </a:r>
            <a:br>
              <a:rPr lang="en-US" sz="3100" b="1" dirty="0"/>
            </a:br>
            <a:r>
              <a:rPr lang="en-US" sz="3100" b="1" dirty="0"/>
              <a:t>       human behavior</a:t>
            </a:r>
            <a:br>
              <a:rPr lang="en-US" sz="3100" b="1" dirty="0"/>
            </a:br>
            <a:br>
              <a:rPr lang="en-US" sz="3100" b="1" dirty="0"/>
            </a:br>
            <a:r>
              <a:rPr lang="en-US" sz="3100" b="1" dirty="0"/>
              <a:t>U I</a:t>
            </a:r>
            <a:r>
              <a:rPr lang="en-US" sz="3100" dirty="0"/>
              <a:t>  </a:t>
            </a:r>
            <a:r>
              <a:rPr lang="en-US" sz="3100" b="1" dirty="0"/>
              <a:t>design</a:t>
            </a:r>
            <a:r>
              <a:rPr lang="en-US" sz="3100" dirty="0"/>
              <a:t> theory</a:t>
            </a:r>
            <a:br>
              <a:rPr lang="en-US" sz="3100" dirty="0"/>
            </a:br>
            <a:r>
              <a:rPr lang="en-US" sz="3100" dirty="0"/>
              <a:t>       creating</a:t>
            </a:r>
            <a:br>
              <a:rPr lang="en-US" sz="3100" dirty="0"/>
            </a:br>
            <a:r>
              <a:rPr lang="en-US" sz="3100" dirty="0"/>
              <a:t>       interfaces</a:t>
            </a:r>
            <a:br>
              <a:rPr lang="en-US" sz="4000" dirty="0"/>
            </a:br>
            <a:br>
              <a:rPr lang="en-US" sz="4000" dirty="0"/>
            </a:br>
            <a:r>
              <a:rPr lang="en-US" sz="1600" dirty="0"/>
              <a:t>the place at which independent and often </a:t>
            </a:r>
            <a:br>
              <a:rPr lang="en-US" sz="1600" dirty="0"/>
            </a:br>
            <a:r>
              <a:rPr lang="en-US" sz="1600" dirty="0"/>
              <a:t>unrelated systems meet and act on </a:t>
            </a:r>
            <a:br>
              <a:rPr lang="en-US" sz="1600" dirty="0"/>
            </a:br>
            <a:r>
              <a:rPr lang="en-US" sz="1600" dirty="0"/>
              <a:t>or communicate with each other</a:t>
            </a:r>
            <a:br>
              <a:rPr lang="en-US" sz="4000" dirty="0"/>
            </a:br>
            <a:endParaRPr lang="en-US" sz="400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45EF9B6-9EF7-DADB-0817-7C8C8BC7D66D}"/>
              </a:ext>
            </a:extLst>
          </p:cNvPr>
          <p:cNvGrpSpPr>
            <a:grpSpLocks/>
          </p:cNvGrpSpPr>
          <p:nvPr/>
        </p:nvGrpSpPr>
        <p:grpSpPr>
          <a:xfrm>
            <a:off x="405516" y="1046091"/>
            <a:ext cx="6781445" cy="4444284"/>
            <a:chOff x="0" y="0"/>
            <a:chExt cx="6614322" cy="4334759"/>
          </a:xfrm>
        </p:grpSpPr>
        <p:pic>
          <p:nvPicPr>
            <p:cNvPr id="7" name="Image 67">
              <a:extLst>
                <a:ext uri="{FF2B5EF4-FFF2-40B4-BE49-F238E27FC236}">
                  <a16:creationId xmlns:a16="http://schemas.microsoft.com/office/drawing/2014/main" id="{451A206E-32B3-802F-F1AC-BCAEA50A5ED5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1922" y="0"/>
              <a:ext cx="6502400" cy="4334759"/>
            </a:xfrm>
            <a:prstGeom prst="rect">
              <a:avLst/>
            </a:prstGeom>
          </p:spPr>
        </p:pic>
        <p:sp>
          <p:nvSpPr>
            <p:cNvPr id="8" name="Graphic 68">
              <a:extLst>
                <a:ext uri="{FF2B5EF4-FFF2-40B4-BE49-F238E27FC236}">
                  <a16:creationId xmlns:a16="http://schemas.microsoft.com/office/drawing/2014/main" id="{1BD913F1-0116-151F-258A-0A4CE2FD5C26}"/>
                </a:ext>
              </a:extLst>
            </p:cNvPr>
            <p:cNvSpPr/>
            <p:nvPr/>
          </p:nvSpPr>
          <p:spPr>
            <a:xfrm>
              <a:off x="0" y="2159348"/>
              <a:ext cx="6068695" cy="515620"/>
            </a:xfrm>
            <a:custGeom>
              <a:avLst/>
              <a:gdLst/>
              <a:ahLst/>
              <a:cxnLst/>
              <a:rect l="l" t="t" r="r" b="b"/>
              <a:pathLst>
                <a:path w="6068695" h="515620">
                  <a:moveTo>
                    <a:pt x="1173480" y="429768"/>
                  </a:moveTo>
                  <a:lnTo>
                    <a:pt x="3048" y="429768"/>
                  </a:lnTo>
                  <a:lnTo>
                    <a:pt x="3048" y="515112"/>
                  </a:lnTo>
                  <a:lnTo>
                    <a:pt x="1173480" y="515112"/>
                  </a:lnTo>
                  <a:lnTo>
                    <a:pt x="1173480" y="429768"/>
                  </a:lnTo>
                  <a:close/>
                </a:path>
                <a:path w="6068695" h="515620">
                  <a:moveTo>
                    <a:pt x="6068568" y="0"/>
                  </a:moveTo>
                  <a:lnTo>
                    <a:pt x="0" y="0"/>
                  </a:lnTo>
                  <a:lnTo>
                    <a:pt x="0" y="173736"/>
                  </a:lnTo>
                  <a:lnTo>
                    <a:pt x="6068568" y="173736"/>
                  </a:lnTo>
                  <a:lnTo>
                    <a:pt x="6068568" y="0"/>
                  </a:lnTo>
                  <a:close/>
                </a:path>
              </a:pathLst>
            </a:custGeom>
            <a:solidFill>
              <a:srgbClr val="000000">
                <a:alpha val="1179"/>
              </a:srgbClr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9" name="Graphic 69">
              <a:extLst>
                <a:ext uri="{FF2B5EF4-FFF2-40B4-BE49-F238E27FC236}">
                  <a16:creationId xmlns:a16="http://schemas.microsoft.com/office/drawing/2014/main" id="{1401E7D9-453F-3136-4665-41CB0EF03CE0}"/>
                </a:ext>
              </a:extLst>
            </p:cNvPr>
            <p:cNvSpPr/>
            <p:nvPr/>
          </p:nvSpPr>
          <p:spPr>
            <a:xfrm>
              <a:off x="4206240" y="3228184"/>
              <a:ext cx="317500" cy="317500"/>
            </a:xfrm>
            <a:custGeom>
              <a:avLst/>
              <a:gdLst/>
              <a:ahLst/>
              <a:cxnLst/>
              <a:rect l="l" t="t" r="r" b="b"/>
              <a:pathLst>
                <a:path w="317500" h="317500">
                  <a:moveTo>
                    <a:pt x="158750" y="317500"/>
                  </a:moveTo>
                  <a:lnTo>
                    <a:pt x="120168" y="312741"/>
                  </a:lnTo>
                  <a:lnTo>
                    <a:pt x="83915" y="298758"/>
                  </a:lnTo>
                  <a:lnTo>
                    <a:pt x="52145" y="276383"/>
                  </a:lnTo>
                  <a:lnTo>
                    <a:pt x="26752" y="246945"/>
                  </a:lnTo>
                  <a:lnTo>
                    <a:pt x="9276" y="212223"/>
                  </a:lnTo>
                  <a:lnTo>
                    <a:pt x="762" y="174310"/>
                  </a:lnTo>
                  <a:lnTo>
                    <a:pt x="0" y="158750"/>
                  </a:lnTo>
                  <a:lnTo>
                    <a:pt x="190" y="150950"/>
                  </a:lnTo>
                  <a:lnTo>
                    <a:pt x="6834" y="112666"/>
                  </a:lnTo>
                  <a:lnTo>
                    <a:pt x="22578" y="77145"/>
                  </a:lnTo>
                  <a:lnTo>
                    <a:pt x="46494" y="46494"/>
                  </a:lnTo>
                  <a:lnTo>
                    <a:pt x="77145" y="22578"/>
                  </a:lnTo>
                  <a:lnTo>
                    <a:pt x="112666" y="6834"/>
                  </a:lnTo>
                  <a:lnTo>
                    <a:pt x="150950" y="190"/>
                  </a:lnTo>
                  <a:lnTo>
                    <a:pt x="158750" y="0"/>
                  </a:lnTo>
                  <a:lnTo>
                    <a:pt x="166550" y="190"/>
                  </a:lnTo>
                  <a:lnTo>
                    <a:pt x="204833" y="6834"/>
                  </a:lnTo>
                  <a:lnTo>
                    <a:pt x="240354" y="22578"/>
                  </a:lnTo>
                  <a:lnTo>
                    <a:pt x="271005" y="46494"/>
                  </a:lnTo>
                  <a:lnTo>
                    <a:pt x="294921" y="77145"/>
                  </a:lnTo>
                  <a:lnTo>
                    <a:pt x="310665" y="112666"/>
                  </a:lnTo>
                  <a:lnTo>
                    <a:pt x="317309" y="150950"/>
                  </a:lnTo>
                  <a:lnTo>
                    <a:pt x="317500" y="158750"/>
                  </a:lnTo>
                  <a:lnTo>
                    <a:pt x="317309" y="166550"/>
                  </a:lnTo>
                  <a:lnTo>
                    <a:pt x="310665" y="204833"/>
                  </a:lnTo>
                  <a:lnTo>
                    <a:pt x="294921" y="240354"/>
                  </a:lnTo>
                  <a:lnTo>
                    <a:pt x="271005" y="271005"/>
                  </a:lnTo>
                  <a:lnTo>
                    <a:pt x="240354" y="294921"/>
                  </a:lnTo>
                  <a:lnTo>
                    <a:pt x="204833" y="310665"/>
                  </a:lnTo>
                  <a:lnTo>
                    <a:pt x="166550" y="317309"/>
                  </a:lnTo>
                  <a:lnTo>
                    <a:pt x="158750" y="3175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939243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C2181D-911C-1343-7267-E35AC86CC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223" y="1508435"/>
            <a:ext cx="4605252" cy="4619938"/>
          </a:xfrm>
          <a:noFill/>
        </p:spPr>
        <p:txBody>
          <a:bodyPr>
            <a:noAutofit/>
          </a:bodyPr>
          <a:lstStyle/>
          <a:p>
            <a:r>
              <a:rPr lang="en-US" sz="4000" dirty="0"/>
              <a:t>User Experience</a:t>
            </a:r>
            <a:br>
              <a:rPr lang="en-US" sz="4000" dirty="0"/>
            </a:br>
            <a:r>
              <a:rPr lang="en-US" sz="4000" dirty="0"/>
              <a:t>and Interface</a:t>
            </a:r>
            <a:br>
              <a:rPr lang="en-US" sz="4000" dirty="0"/>
            </a:br>
            <a:r>
              <a:rPr lang="en-US" sz="4000" dirty="0"/>
              <a:t>applied to</a:t>
            </a:r>
            <a:br>
              <a:rPr lang="en-US" sz="4000" dirty="0"/>
            </a:br>
            <a:r>
              <a:rPr lang="en-US" sz="4000" dirty="0"/>
              <a:t>Design Thinking</a:t>
            </a:r>
            <a:br>
              <a:rPr lang="en-US" sz="4000" dirty="0"/>
            </a:br>
            <a:r>
              <a:rPr lang="en-US" sz="4000" dirty="0"/>
              <a:t>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EA8735-F1DC-1DE6-0A38-429B2F660F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1048" y="746166"/>
            <a:ext cx="5552091" cy="5768220"/>
          </a:xfrm>
          <a:noFill/>
        </p:spPr>
        <p:txBody>
          <a:bodyPr>
            <a:normAutofit/>
          </a:bodyPr>
          <a:lstStyle/>
          <a:p>
            <a:r>
              <a:rPr lang="en-US" b="1" dirty="0" err="1">
                <a:solidFill>
                  <a:schemeClr val="accent5">
                    <a:lumMod val="75000"/>
                  </a:schemeClr>
                </a:solidFill>
                <a:latin typeface="+mj-lt"/>
              </a:rPr>
              <a:t>Empathise</a:t>
            </a:r>
            <a:endParaRPr lang="en-US" b="1" dirty="0">
              <a:solidFill>
                <a:schemeClr val="accent5">
                  <a:lumMod val="75000"/>
                </a:schemeClr>
              </a:solidFill>
              <a:latin typeface="+mj-lt"/>
            </a:endParaRPr>
          </a:p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Define</a:t>
            </a:r>
          </a:p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Ideate</a:t>
            </a:r>
          </a:p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Prototype</a:t>
            </a:r>
          </a:p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Test</a:t>
            </a:r>
          </a:p>
          <a:p>
            <a:r>
              <a:rPr lang="en-US" b="1" dirty="0">
                <a:latin typeface="+mj-lt"/>
              </a:rPr>
              <a:t>Fix and re-test</a:t>
            </a:r>
            <a:br>
              <a:rPr lang="en-US" b="1" dirty="0">
                <a:latin typeface="+mj-lt"/>
              </a:rPr>
            </a:br>
            <a:br>
              <a:rPr lang="en-US" b="1" dirty="0">
                <a:latin typeface="+mj-lt"/>
              </a:rPr>
            </a:br>
            <a:r>
              <a:rPr lang="en-US" b="1" dirty="0">
                <a:latin typeface="+mj-lt"/>
              </a:rPr>
              <a:t>Update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787BDC-7EC7-AF3B-1C6F-B166E6A5E402}"/>
              </a:ext>
            </a:extLst>
          </p:cNvPr>
          <p:cNvSpPr txBox="1"/>
          <p:nvPr/>
        </p:nvSpPr>
        <p:spPr>
          <a:xfrm>
            <a:off x="1872562" y="1473230"/>
            <a:ext cx="30665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UX/UI</a:t>
            </a:r>
          </a:p>
        </p:txBody>
      </p:sp>
      <p:pic>
        <p:nvPicPr>
          <p:cNvPr id="5" name="Image 56">
            <a:extLst>
              <a:ext uri="{FF2B5EF4-FFF2-40B4-BE49-F238E27FC236}">
                <a16:creationId xmlns:a16="http://schemas.microsoft.com/office/drawing/2014/main" id="{6B67DF36-ADC1-8FB4-E625-EE7B12667D9D}"/>
              </a:ext>
            </a:extLst>
          </p:cNvPr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93080" y="1918880"/>
            <a:ext cx="3091617" cy="3076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7244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545968-70F7-0180-6448-3547E442E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37" y="443131"/>
            <a:ext cx="10515600" cy="1325563"/>
          </a:xfrm>
          <a:noFill/>
        </p:spPr>
        <p:txBody>
          <a:bodyPr anchor="ctr">
            <a:noAutofit/>
          </a:bodyPr>
          <a:lstStyle/>
          <a:p>
            <a:r>
              <a:rPr lang="en-US" dirty="0"/>
              <a:t>Interactive Media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15CE58D-2739-522B-7C3A-6A7C985360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66030" y="1280161"/>
            <a:ext cx="2882462" cy="4297678"/>
          </a:xfrm>
          <a:noFill/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Extended Reality and Games</a:t>
            </a:r>
          </a:p>
        </p:txBody>
      </p:sp>
      <p:pic>
        <p:nvPicPr>
          <p:cNvPr id="7" name="Image 21">
            <a:extLst>
              <a:ext uri="{FF2B5EF4-FFF2-40B4-BE49-F238E27FC236}">
                <a16:creationId xmlns:a16="http://schemas.microsoft.com/office/drawing/2014/main" id="{B39315A5-2816-1816-D8A5-9D111F8261C2}"/>
              </a:ext>
            </a:extLst>
          </p:cNvPr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29695" y="3101740"/>
            <a:ext cx="4315968" cy="2834669"/>
          </a:xfrm>
          <a:prstGeom prst="rect">
            <a:avLst/>
          </a:prstGeom>
        </p:spPr>
      </p:pic>
      <p:pic>
        <p:nvPicPr>
          <p:cNvPr id="9" name="Image 12">
            <a:extLst>
              <a:ext uri="{FF2B5EF4-FFF2-40B4-BE49-F238E27FC236}">
                <a16:creationId xmlns:a16="http://schemas.microsoft.com/office/drawing/2014/main" id="{83E59A8B-D8DF-DBCB-E8BC-7F754A906509}"/>
              </a:ext>
            </a:extLst>
          </p:cNvPr>
          <p:cNvPicPr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1978" y="2018043"/>
            <a:ext cx="6463665" cy="337693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8DC16EC-DA01-7072-C7B7-F7F4B1980F93}"/>
              </a:ext>
            </a:extLst>
          </p:cNvPr>
          <p:cNvGrpSpPr>
            <a:grpSpLocks/>
          </p:cNvGrpSpPr>
          <p:nvPr/>
        </p:nvGrpSpPr>
        <p:grpSpPr>
          <a:xfrm>
            <a:off x="7329695" y="1673834"/>
            <a:ext cx="4315968" cy="1427908"/>
            <a:chOff x="0" y="0"/>
            <a:chExt cx="6864348" cy="2271022"/>
          </a:xfrm>
        </p:grpSpPr>
        <p:pic>
          <p:nvPicPr>
            <p:cNvPr id="11" name="Image 19">
              <a:extLst>
                <a:ext uri="{FF2B5EF4-FFF2-40B4-BE49-F238E27FC236}">
                  <a16:creationId xmlns:a16="http://schemas.microsoft.com/office/drawing/2014/main" id="{FAC5D5BA-205C-2D7A-FA6F-36388FD560EE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0"/>
              <a:ext cx="3409954" cy="2271022"/>
            </a:xfrm>
            <a:prstGeom prst="rect">
              <a:avLst/>
            </a:prstGeom>
          </p:spPr>
        </p:pic>
        <p:pic>
          <p:nvPicPr>
            <p:cNvPr id="12" name="Image 20">
              <a:extLst>
                <a:ext uri="{FF2B5EF4-FFF2-40B4-BE49-F238E27FC236}">
                  <a16:creationId xmlns:a16="http://schemas.microsoft.com/office/drawing/2014/main" id="{7E644E16-864C-9E98-5B4B-ACCD5E077880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454399" y="0"/>
              <a:ext cx="3409949" cy="22710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044443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0">
            <a:extLst>
              <a:ext uri="{FF2B5EF4-FFF2-40B4-BE49-F238E27FC236}">
                <a16:creationId xmlns:a16="http://schemas.microsoft.com/office/drawing/2014/main" id="{4F26F910-A95E-6C84-8F2F-527475AD622E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118497" y="381337"/>
            <a:ext cx="9215423" cy="622958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7545968-70F7-0180-6448-3547E442E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777" y="-199417"/>
            <a:ext cx="4862885" cy="1325563"/>
          </a:xfrm>
          <a:noFill/>
        </p:spPr>
        <p:txBody>
          <a:bodyPr anchor="ctr">
            <a:noAutofit/>
          </a:bodyPr>
          <a:lstStyle/>
          <a:p>
            <a:r>
              <a:rPr lang="en-US" dirty="0"/>
              <a:t>Interactive Media</a:t>
            </a:r>
          </a:p>
        </p:txBody>
      </p:sp>
      <p:sp>
        <p:nvSpPr>
          <p:cNvPr id="13" name="Content Placeholder 7">
            <a:extLst>
              <a:ext uri="{FF2B5EF4-FFF2-40B4-BE49-F238E27FC236}">
                <a16:creationId xmlns:a16="http://schemas.microsoft.com/office/drawing/2014/main" id="{D891B7F9-C01A-C393-35D7-FF87D0472590}"/>
              </a:ext>
            </a:extLst>
          </p:cNvPr>
          <p:cNvSpPr txBox="1">
            <a:spLocks/>
          </p:cNvSpPr>
          <p:nvPr/>
        </p:nvSpPr>
        <p:spPr>
          <a:xfrm>
            <a:off x="118609" y="707670"/>
            <a:ext cx="2882462" cy="612249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8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43050" indent="-1714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00250" indent="-1714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Extended Reality and Games</a:t>
            </a:r>
          </a:p>
        </p:txBody>
      </p:sp>
    </p:spTree>
    <p:extLst>
      <p:ext uri="{BB962C8B-B14F-4D97-AF65-F5344CB8AC3E}">
        <p14:creationId xmlns:p14="http://schemas.microsoft.com/office/powerpoint/2010/main" val="42599771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BB0A3FB5-0598-4652-FAC7-A18A27A0BB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7184" y="63610"/>
            <a:ext cx="6875303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7545968-70F7-0180-6448-3547E442E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483" y="511123"/>
            <a:ext cx="4528930" cy="553251"/>
          </a:xfrm>
          <a:noFill/>
        </p:spPr>
        <p:txBody>
          <a:bodyPr anchor="ctr">
            <a:noAutofit/>
          </a:bodyPr>
          <a:lstStyle/>
          <a:p>
            <a:r>
              <a:rPr lang="en-US" dirty="0"/>
              <a:t>MTA – </a:t>
            </a:r>
            <a:r>
              <a:rPr lang="en-US" dirty="0" err="1"/>
              <a:t>Spg</a:t>
            </a:r>
            <a:r>
              <a:rPr lang="en-US" dirty="0"/>
              <a:t> 23</a:t>
            </a:r>
            <a:br>
              <a:rPr lang="en-US" dirty="0"/>
            </a:br>
            <a:r>
              <a:rPr lang="en-US" sz="1800" dirty="0"/>
              <a:t>ITECH 240</a:t>
            </a:r>
            <a:br>
              <a:rPr lang="en-US" sz="1800" dirty="0"/>
            </a:br>
            <a:r>
              <a:rPr lang="en-US" sz="1800" dirty="0"/>
              <a:t>New Media Projects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E65ED78-E418-1BD4-87B4-19E0BF679D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5997" y="1718283"/>
            <a:ext cx="3782589" cy="802280"/>
          </a:xfrm>
        </p:spPr>
        <p:txBody>
          <a:bodyPr>
            <a:noAutofit/>
          </a:bodyPr>
          <a:lstStyle/>
          <a:p>
            <a:r>
              <a:rPr lang="en-US" sz="1600" dirty="0"/>
              <a:t>Created VR interactive media for MTA to</a:t>
            </a:r>
            <a:br>
              <a:rPr lang="en-US" sz="1600" dirty="0"/>
            </a:br>
            <a:r>
              <a:rPr lang="en-US" sz="1600" dirty="0"/>
              <a:t>train conductors + interactive training materials using Figma or Active Presenter</a:t>
            </a:r>
            <a:br>
              <a:rPr lang="en-US" sz="1600" dirty="0"/>
            </a:br>
            <a:endParaRPr lang="en-US" sz="16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19C58E4-CC25-4436-5674-5FE8FD2561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869" y="2520563"/>
            <a:ext cx="4340157" cy="289061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A42C1B7-9065-4696-C4AD-96D6E14BF977}"/>
              </a:ext>
            </a:extLst>
          </p:cNvPr>
          <p:cNvSpPr txBox="1"/>
          <p:nvPr/>
        </p:nvSpPr>
        <p:spPr>
          <a:xfrm>
            <a:off x="1836751" y="5890289"/>
            <a:ext cx="27630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UNITY and BLENDER,</a:t>
            </a:r>
            <a:br>
              <a:rPr lang="en-US" b="1" dirty="0"/>
            </a:br>
            <a:r>
              <a:rPr lang="en-US" b="1" dirty="0"/>
              <a:t>360 Video Capture . . . </a:t>
            </a:r>
          </a:p>
        </p:txBody>
      </p:sp>
    </p:spTree>
    <p:extLst>
      <p:ext uri="{BB962C8B-B14F-4D97-AF65-F5344CB8AC3E}">
        <p14:creationId xmlns:p14="http://schemas.microsoft.com/office/powerpoint/2010/main" val="13071234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545968-70F7-0180-6448-3547E442E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196" y="58200"/>
            <a:ext cx="10515600" cy="1325563"/>
          </a:xfrm>
          <a:noFill/>
        </p:spPr>
        <p:txBody>
          <a:bodyPr anchor="ctr">
            <a:noAutofit/>
          </a:bodyPr>
          <a:lstStyle/>
          <a:p>
            <a:r>
              <a:rPr lang="en-US" dirty="0"/>
              <a:t>Interactive Media - TOOLS</a:t>
            </a:r>
          </a:p>
        </p:txBody>
      </p:sp>
      <p:pic>
        <p:nvPicPr>
          <p:cNvPr id="4" name="Picture 3" descr="A screenshot of a web page&#10;&#10;Description automatically generated">
            <a:extLst>
              <a:ext uri="{FF2B5EF4-FFF2-40B4-BE49-F238E27FC236}">
                <a16:creationId xmlns:a16="http://schemas.microsoft.com/office/drawing/2014/main" id="{8F65AD28-9CC9-104D-E815-AAA9E45C80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143" y="1135477"/>
            <a:ext cx="10255857" cy="5664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076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545968-70F7-0180-6448-3547E442E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123" y="2732829"/>
            <a:ext cx="3813766" cy="1325563"/>
          </a:xfrm>
          <a:noFill/>
        </p:spPr>
        <p:txBody>
          <a:bodyPr anchor="ctr">
            <a:noAutofit/>
          </a:bodyPr>
          <a:lstStyle/>
          <a:p>
            <a:r>
              <a:rPr lang="en-US" sz="3200" b="1" dirty="0"/>
              <a:t>Interactive</a:t>
            </a:r>
            <a:br>
              <a:rPr lang="en-US" sz="3200" b="1" dirty="0"/>
            </a:br>
            <a:r>
              <a:rPr lang="en-US" sz="3200" b="1" dirty="0"/>
              <a:t>Media</a:t>
            </a:r>
            <a:br>
              <a:rPr lang="en-US" sz="3200" dirty="0"/>
            </a:br>
            <a:r>
              <a:rPr lang="en-US" sz="3200" dirty="0"/>
              <a:t>Instructional Technologies</a:t>
            </a:r>
            <a:br>
              <a:rPr lang="en-US" sz="2400" dirty="0"/>
            </a:br>
            <a:r>
              <a:rPr lang="en-US" sz="2000" dirty="0"/>
              <a:t>programs for educators</a:t>
            </a:r>
            <a:br>
              <a:rPr lang="en-US" sz="2000" dirty="0"/>
            </a:br>
            <a:r>
              <a:rPr lang="en-US" sz="2000" dirty="0"/>
              <a:t>to help facilitate students</a:t>
            </a:r>
            <a:br>
              <a:rPr lang="en-US" sz="2000" dirty="0"/>
            </a:br>
            <a:r>
              <a:rPr lang="en-US" sz="2000" dirty="0"/>
              <a:t>on how to design and build </a:t>
            </a:r>
            <a:br>
              <a:rPr lang="en-US" sz="2000" dirty="0"/>
            </a:br>
            <a:r>
              <a:rPr lang="en-US" sz="2000" dirty="0"/>
              <a:t>VR and games based on</a:t>
            </a:r>
            <a:br>
              <a:rPr lang="en-US" sz="2000" dirty="0"/>
            </a:br>
            <a:r>
              <a:rPr lang="en-US" sz="2000" dirty="0"/>
              <a:t>existing course materials</a:t>
            </a:r>
            <a:br>
              <a:rPr lang="en-US" sz="2000" dirty="0"/>
            </a:br>
            <a:r>
              <a:rPr lang="en-US" sz="2000" dirty="0"/>
              <a:t>transformed into</a:t>
            </a:r>
            <a:br>
              <a:rPr lang="en-US" sz="2000" dirty="0"/>
            </a:br>
            <a:r>
              <a:rPr lang="en-US" sz="2000" dirty="0"/>
              <a:t>interactive experiences.</a:t>
            </a:r>
            <a:br>
              <a:rPr lang="en-US" sz="2400" dirty="0"/>
            </a:br>
            <a:endParaRPr lang="en-US" sz="2400" dirty="0"/>
          </a:p>
        </p:txBody>
      </p:sp>
      <p:pic>
        <p:nvPicPr>
          <p:cNvPr id="10" name="Content Placeholder 9" descr="A screenshot of a video game&#10;&#10;Description automatically generated">
            <a:extLst>
              <a:ext uri="{FF2B5EF4-FFF2-40B4-BE49-F238E27FC236}">
                <a16:creationId xmlns:a16="http://schemas.microsoft.com/office/drawing/2014/main" id="{D55831FC-A37D-1B16-36EA-23C7AEF6693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4172" y="0"/>
            <a:ext cx="8627828" cy="6703205"/>
          </a:xfrm>
        </p:spPr>
      </p:pic>
    </p:spTree>
    <p:extLst>
      <p:ext uri="{BB962C8B-B14F-4D97-AF65-F5344CB8AC3E}">
        <p14:creationId xmlns:p14="http://schemas.microsoft.com/office/powerpoint/2010/main" val="19424929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545968-70F7-0180-6448-3547E442E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196" y="58200"/>
            <a:ext cx="10515600" cy="1325563"/>
          </a:xfrm>
          <a:noFill/>
        </p:spPr>
        <p:txBody>
          <a:bodyPr anchor="ctr">
            <a:noAutofit/>
          </a:bodyPr>
          <a:lstStyle/>
          <a:p>
            <a:r>
              <a:rPr lang="en-US" dirty="0"/>
              <a:t>Interactive Media - TOOLS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D8253F5-1E4D-0BAF-2239-C9CCD090F29B}"/>
              </a:ext>
            </a:extLst>
          </p:cNvPr>
          <p:cNvSpPr txBox="1"/>
          <p:nvPr/>
        </p:nvSpPr>
        <p:spPr>
          <a:xfrm>
            <a:off x="552812" y="1087719"/>
            <a:ext cx="9818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Gravity Sketch | 3D sketching and design software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0DBFD-35E7-6C5C-C574-3CBAA979DA1A}"/>
              </a:ext>
            </a:extLst>
          </p:cNvPr>
          <p:cNvSpPr txBox="1"/>
          <p:nvPr/>
        </p:nvSpPr>
        <p:spPr>
          <a:xfrm>
            <a:off x="2969192" y="1457051"/>
            <a:ext cx="29970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4"/>
              </a:rPr>
              <a:t>Product - Gravity Sketch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D94B2D-06ED-A17F-8203-293D2D6D9685}"/>
              </a:ext>
            </a:extLst>
          </p:cNvPr>
          <p:cNvSpPr txBox="1"/>
          <p:nvPr/>
        </p:nvSpPr>
        <p:spPr>
          <a:xfrm>
            <a:off x="945693" y="2194718"/>
            <a:ext cx="246853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Spring 2024 – </a:t>
            </a:r>
            <a:br>
              <a:rPr lang="en-US" dirty="0"/>
            </a:br>
            <a:r>
              <a:rPr lang="en-US" b="1" dirty="0"/>
              <a:t>New Media Group </a:t>
            </a:r>
            <a:r>
              <a:rPr lang="en-US" dirty="0"/>
              <a:t>members (2) were trained by NYIT</a:t>
            </a:r>
            <a:br>
              <a:rPr lang="en-US" dirty="0"/>
            </a:br>
            <a:r>
              <a:rPr lang="en-US" dirty="0"/>
              <a:t>to design and build</a:t>
            </a:r>
            <a:br>
              <a:rPr lang="en-US" dirty="0"/>
            </a:br>
            <a:r>
              <a:rPr lang="en-US" dirty="0"/>
              <a:t>3D models in </a:t>
            </a:r>
            <a:br>
              <a:rPr lang="en-US" dirty="0"/>
            </a:br>
            <a:r>
              <a:rPr lang="en-US" dirty="0"/>
              <a:t>Virtual Reality </a:t>
            </a:r>
          </a:p>
          <a:p>
            <a:endParaRPr lang="en-US" sz="1200" b="1" dirty="0"/>
          </a:p>
          <a:p>
            <a:endParaRPr lang="en-US" sz="1200" b="1" dirty="0"/>
          </a:p>
          <a:p>
            <a:endParaRPr lang="en-US" sz="1200" b="1" dirty="0"/>
          </a:p>
          <a:p>
            <a:r>
              <a:rPr lang="en-US" sz="1200" b="1" dirty="0"/>
              <a:t>– GRAVITY SKETCH tools</a:t>
            </a:r>
          </a:p>
          <a:p>
            <a:r>
              <a:rPr lang="en-US" sz="1200" b="1" dirty="0"/>
              <a:t>QUEST 3 HEADSETS WERE DONATED TO THE STUDENT CLUB</a:t>
            </a:r>
          </a:p>
        </p:txBody>
      </p:sp>
      <p:pic>
        <p:nvPicPr>
          <p:cNvPr id="8" name="Picture 7" descr="A person wearing virtual reality goggles&#10;&#10;Description automatically generated">
            <a:extLst>
              <a:ext uri="{FF2B5EF4-FFF2-40B4-BE49-F238E27FC236}">
                <a16:creationId xmlns:a16="http://schemas.microsoft.com/office/drawing/2014/main" id="{6ADC4305-4519-CA52-B599-4F10335E21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913" y="2162574"/>
            <a:ext cx="7389376" cy="4480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8554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130005B-6102-4F3C-A26F-485DF1BF9717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2.xml><?xml version="1.0" encoding="utf-8"?>
<ds:datastoreItem xmlns:ds="http://schemas.openxmlformats.org/officeDocument/2006/customXml" ds:itemID="{4E60708A-6461-4D7F-883F-7E25D731D32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BC90B52-91C7-4BE9-8AE0-180FFFE1100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115</TotalTime>
  <Words>304</Words>
  <Application>Microsoft Office PowerPoint</Application>
  <PresentationFormat>Widescreen</PresentationFormat>
  <Paragraphs>50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Aptos</vt:lpstr>
      <vt:lpstr>Arial</vt:lpstr>
      <vt:lpstr>Calibri</vt:lpstr>
      <vt:lpstr>Calibri Light</vt:lpstr>
      <vt:lpstr>Office Theme</vt:lpstr>
      <vt:lpstr>Virtual Reality and  INTERACTIVE Media for Students and Educators</vt:lpstr>
      <vt:lpstr>Understanding  the USER  UX  critical thinking        in understanding        human behavior  U I  design theory        creating        interfaces  the place at which independent and often  unrelated systems meet and act on  or communicate with each other </vt:lpstr>
      <vt:lpstr>User Experience and Interface applied to Design Thinking results</vt:lpstr>
      <vt:lpstr>Interactive Media</vt:lpstr>
      <vt:lpstr>Interactive Media</vt:lpstr>
      <vt:lpstr>MTA – Spg 23 ITECH 240 New Media Projects </vt:lpstr>
      <vt:lpstr>Interactive Media - TOOLS</vt:lpstr>
      <vt:lpstr>Interactive Media Instructional Technologies programs for educators to help facilitate students on how to design and build  VR and games based on existing course materials transformed into interactive experiences. </vt:lpstr>
      <vt:lpstr>Interactive Media - TOOLS</vt:lpstr>
      <vt:lpstr>PowerPoint Presentation</vt:lpstr>
      <vt:lpstr>Thank you CTL Team! Spring 2024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Virtual Reality and  INTERACTIVE Media for Students and Educators</dc:title>
  <dc:creator>Krikun, Deborah</dc:creator>
  <cp:lastModifiedBy>Krikun, Deborah</cp:lastModifiedBy>
  <cp:revision>36</cp:revision>
  <dcterms:created xsi:type="dcterms:W3CDTF">2024-03-19T23:05:19Z</dcterms:created>
  <dcterms:modified xsi:type="dcterms:W3CDTF">2024-03-20T01:00:42Z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